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 для презентаций\139264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F:\Работа\Для Сарафановой\картинки для Тани\img962.jpg"/>
          <p:cNvPicPr>
            <a:picLocks noChangeAspect="1" noChangeArrowheads="1"/>
          </p:cNvPicPr>
          <p:nvPr/>
        </p:nvPicPr>
        <p:blipFill>
          <a:blip r:embed="rId3" cstate="print"/>
          <a:srcRect l="15797" t="13209" r="15776" b="58100"/>
          <a:stretch>
            <a:fillRect/>
          </a:stretch>
        </p:blipFill>
        <p:spPr bwMode="auto">
          <a:xfrm>
            <a:off x="2428860" y="1142984"/>
            <a:ext cx="4357718" cy="307183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357554" y="4572008"/>
            <a:ext cx="2800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Первой </a:t>
            </a:r>
            <a:r>
              <a:rPr lang="ru-RU" sz="2000" b="1" dirty="0" smtClean="0">
                <a:latin typeface="Monotype Corsiva" pitchFamily="66" charset="0"/>
              </a:rPr>
              <a:t>к нам </a:t>
            </a: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ЗИМА </a:t>
            </a:r>
            <a:r>
              <a:rPr lang="ru-RU" sz="2000" b="1" dirty="0" smtClean="0">
                <a:latin typeface="Monotype Corsiva" pitchFamily="66" charset="0"/>
              </a:rPr>
              <a:t>идёт,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Новый год она ведёт.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 для презентаций\139264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F:\Работа\Для Сарафановой\картинки для Тани\img962.jpg"/>
          <p:cNvPicPr>
            <a:picLocks noChangeAspect="1" noChangeArrowheads="1"/>
          </p:cNvPicPr>
          <p:nvPr/>
        </p:nvPicPr>
        <p:blipFill>
          <a:blip r:embed="rId3"/>
          <a:srcRect l="15797" t="48521" r="18627" b="23524"/>
          <a:stretch>
            <a:fillRect/>
          </a:stretch>
        </p:blipFill>
        <p:spPr bwMode="auto">
          <a:xfrm>
            <a:off x="2571736" y="1214422"/>
            <a:ext cx="4429156" cy="314327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3214678" y="4643446"/>
            <a:ext cx="31432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За зимой – </a:t>
            </a:r>
            <a:r>
              <a:rPr lang="ru-RU" sz="2000" b="1" dirty="0" smtClean="0">
                <a:solidFill>
                  <a:srgbClr val="FF0000"/>
                </a:solidFill>
                <a:latin typeface="Monotype Corsiva" pitchFamily="66" charset="0"/>
              </a:rPr>
              <a:t>второй- ВЕСНА.</a:t>
            </a:r>
          </a:p>
          <a:p>
            <a:r>
              <a:rPr lang="ru-RU" sz="2000" b="1" dirty="0" smtClean="0">
                <a:latin typeface="Monotype Corsiva" pitchFamily="66" charset="0"/>
              </a:rPr>
              <a:t>Говорят: «</a:t>
            </a:r>
            <a:r>
              <a:rPr lang="ru-RU" sz="2000" b="1" dirty="0" err="1" smtClean="0">
                <a:latin typeface="Monotype Corsiva" pitchFamily="66" charset="0"/>
              </a:rPr>
              <a:t>Весна-красна</a:t>
            </a:r>
            <a:r>
              <a:rPr lang="ru-RU" sz="2000" b="1" dirty="0" smtClean="0">
                <a:latin typeface="Monotype Corsiva" pitchFamily="66" charset="0"/>
              </a:rPr>
              <a:t>»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 для презентаций\139264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3" descr="F:\Работа\Для Сарафановой\картинки для Тани\img963.jpg"/>
          <p:cNvPicPr>
            <a:picLocks noChangeAspect="1" noChangeArrowheads="1"/>
          </p:cNvPicPr>
          <p:nvPr/>
        </p:nvPicPr>
        <p:blipFill>
          <a:blip r:embed="rId3"/>
          <a:srcRect l="19599" t="16152" r="13875" b="56629"/>
          <a:stretch>
            <a:fillRect/>
          </a:stretch>
        </p:blipFill>
        <p:spPr bwMode="auto">
          <a:xfrm>
            <a:off x="2143108" y="1000108"/>
            <a:ext cx="4714908" cy="335758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2714612" y="4714884"/>
            <a:ext cx="350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Третьим- ЛЕТО </a:t>
            </a:r>
            <a:r>
              <a:rPr lang="ru-RU" b="1" dirty="0" smtClean="0">
                <a:latin typeface="Monotype Corsiva" pitchFamily="66" charset="0"/>
              </a:rPr>
              <a:t>всё в цветах</a:t>
            </a:r>
          </a:p>
          <a:p>
            <a:pPr algn="ctr"/>
            <a:r>
              <a:rPr lang="ru-RU" b="1" dirty="0" smtClean="0">
                <a:latin typeface="Monotype Corsiva" pitchFamily="66" charset="0"/>
              </a:rPr>
              <a:t>И с малиной на кустах.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Работа\Моя работа 1\шаблоны для презентаций\1392640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5786" y="2714620"/>
            <a:ext cx="184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2714620"/>
            <a:ext cx="3143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8" name="Picture 2" descr="F:\Работа\Для Сарафановой\картинки для Тани\img963.jpg"/>
          <p:cNvPicPr>
            <a:picLocks noChangeAspect="1" noChangeArrowheads="1"/>
          </p:cNvPicPr>
          <p:nvPr/>
        </p:nvPicPr>
        <p:blipFill>
          <a:blip r:embed="rId3" cstate="print"/>
          <a:srcRect l="19599" t="50727" r="11974" b="21318"/>
          <a:stretch>
            <a:fillRect/>
          </a:stretch>
        </p:blipFill>
        <p:spPr bwMode="auto">
          <a:xfrm>
            <a:off x="2357422" y="1357298"/>
            <a:ext cx="4429156" cy="328614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428596" y="5786454"/>
            <a:ext cx="35004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00364" y="5000636"/>
            <a:ext cx="3571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Monotype Corsiva" pitchFamily="66" charset="0"/>
              </a:rPr>
              <a:t>А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четвёртой- ОСЕНЬ…</a:t>
            </a:r>
          </a:p>
          <a:p>
            <a:pPr algn="ctr"/>
            <a:r>
              <a:rPr lang="ru-RU" b="1" dirty="0" smtClean="0">
                <a:latin typeface="Monotype Corsiva" pitchFamily="66" charset="0"/>
              </a:rPr>
              <a:t>Лес наряд свой сбросил.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PresentationFormat>Экран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Борис</cp:lastModifiedBy>
  <cp:revision>1</cp:revision>
  <dcterms:modified xsi:type="dcterms:W3CDTF">2016-03-06T14:47:46Z</dcterms:modified>
</cp:coreProperties>
</file>