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та\Моя работа 1\шаблоны для презентаций\1392640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 l="13284" t="22805" r="14488" b="17606"/>
          <a:stretch>
            <a:fillRect/>
          </a:stretch>
        </p:blipFill>
        <p:spPr bwMode="auto">
          <a:xfrm>
            <a:off x="2714612" y="2714620"/>
            <a:ext cx="3929090" cy="3286148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3357554" y="642918"/>
            <a:ext cx="257795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Сентябрь 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Пусто в домике стрижа-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Улетел, бедовый.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И как зонтик у ежа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Жёлтый лист кленовый.</a:t>
            </a:r>
            <a:endParaRPr lang="ru-RU" sz="2000" b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та\Моя работа 1\шаблоны для презентаций\1392640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 l="12333" t="10299" r="14488" b="32320"/>
          <a:stretch>
            <a:fillRect/>
          </a:stretch>
        </p:blipFill>
        <p:spPr bwMode="auto">
          <a:xfrm>
            <a:off x="2500298" y="642918"/>
            <a:ext cx="4214842" cy="3643338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3357554" y="4500570"/>
            <a:ext cx="232788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Октябрь 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Вяжет сети паучок,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Гонит тучи ветер.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Загрустил </a:t>
            </a:r>
            <a:r>
              <a:rPr lang="ru-RU" sz="2000" b="1" dirty="0" err="1" smtClean="0">
                <a:latin typeface="Monotype Corsiva" pitchFamily="66" charset="0"/>
              </a:rPr>
              <a:t>бурундучок</a:t>
            </a:r>
            <a:endParaRPr lang="ru-RU" sz="2000" b="1" dirty="0" smtClean="0">
              <a:latin typeface="Monotype Corsiva" pitchFamily="66" charset="0"/>
            </a:endParaRP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О  прошедшем лете.</a:t>
            </a:r>
            <a:endParaRPr lang="ru-RU" sz="2000" b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та\Моя работа 1\шаблоны для презентаций\1392640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 l="12333" t="9563" r="12587" b="32320"/>
          <a:stretch>
            <a:fillRect/>
          </a:stretch>
        </p:blipFill>
        <p:spPr bwMode="auto">
          <a:xfrm>
            <a:off x="2857488" y="2500306"/>
            <a:ext cx="4000528" cy="35719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3571868" y="500042"/>
            <a:ext cx="221246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Ноябрь 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В инее ложбины,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В огоньках рябины.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Дятел клювом бьёт-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Зиму в гости ждёт.</a:t>
            </a:r>
            <a:endParaRPr lang="ru-RU" sz="2000" b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та\Моя работа 1\шаблоны для презентаций\1392640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 l="14256" t="23541" r="11615" b="19077"/>
          <a:stretch>
            <a:fillRect/>
          </a:stretch>
        </p:blipFill>
        <p:spPr bwMode="auto">
          <a:xfrm>
            <a:off x="2786050" y="2714620"/>
            <a:ext cx="3929090" cy="3286148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3214678" y="642918"/>
            <a:ext cx="265649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Декабрь 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Стынут ветви у берёз.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По ночам трещит мороз.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Ну а мишке- всё равно: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Он в берлоге спит зимой.</a:t>
            </a:r>
            <a:endParaRPr lang="ru-RU" sz="2000" b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73</Words>
  <PresentationFormat>Экран (4:3)</PresentationFormat>
  <Paragraphs>20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Борис</cp:lastModifiedBy>
  <cp:revision>4</cp:revision>
  <dcterms:modified xsi:type="dcterms:W3CDTF">2016-03-06T14:48:59Z</dcterms:modified>
</cp:coreProperties>
</file>