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3284" t="24277" r="13537" b="17606"/>
          <a:stretch>
            <a:fillRect/>
          </a:stretch>
        </p:blipFill>
        <p:spPr bwMode="auto">
          <a:xfrm>
            <a:off x="2928926" y="1000108"/>
            <a:ext cx="3714776" cy="32147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6581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Май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Дружно лопаются почки,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Распускаются листочки.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На траве роса дрожит.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Лось за радугой бежит.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1463" t="10299" r="15438" b="32478"/>
          <a:stretch>
            <a:fillRect/>
          </a:stretch>
        </p:blipFill>
        <p:spPr bwMode="auto">
          <a:xfrm>
            <a:off x="2714612" y="857232"/>
            <a:ext cx="4000528" cy="32861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143240" y="4572008"/>
            <a:ext cx="29498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Июнь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Солнце в небе светит ярко,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Но в густой тени не жарко.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Тут и там пищат птенцы-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Леса новые жильцы.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3284" t="23541" r="12587" b="17607"/>
          <a:stretch>
            <a:fillRect/>
          </a:stretch>
        </p:blipFill>
        <p:spPr bwMode="auto">
          <a:xfrm>
            <a:off x="2714612" y="857232"/>
            <a:ext cx="3786214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143240" y="4357694"/>
            <a:ext cx="30203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Июль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золотых цветах опушка,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Пчёлы водят хоровод.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камышах кричит лягушка: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Из-за речки дождь идёт.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1383" t="7356" r="14488" b="35998"/>
          <a:stretch>
            <a:fillRect/>
          </a:stretch>
        </p:blipFill>
        <p:spPr bwMode="auto">
          <a:xfrm>
            <a:off x="2928926" y="785794"/>
            <a:ext cx="3786214" cy="34290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14678" y="4357694"/>
            <a:ext cx="28103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Август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До утра в лесу тепло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От смолистых сосен.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Белка гриб несёт в дупло…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Наступает осень.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3</cp:revision>
  <dcterms:modified xsi:type="dcterms:W3CDTF">2016-03-06T14:51:30Z</dcterms:modified>
</cp:coreProperties>
</file>