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9kPByEkg9ccZuUVWixiSMVE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2143116"/>
            <a:ext cx="4246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Лесной календарь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500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по произведению В.Степанова «Лесной календарь»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подготовила воспитатель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МКДОУ «</a:t>
            </a:r>
            <a:r>
              <a:rPr lang="ru-RU" b="1" dirty="0" err="1" smtClean="0">
                <a:latin typeface="Monotype Corsiva" pitchFamily="66" charset="0"/>
              </a:rPr>
              <a:t>Шварцевский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</a:t>
            </a:r>
            <a:r>
              <a:rPr lang="ru-RU" b="1" dirty="0" smtClean="0">
                <a:latin typeface="Monotype Corsiva" pitchFamily="66" charset="0"/>
              </a:rPr>
              <a:t>/с» </a:t>
            </a:r>
          </a:p>
          <a:p>
            <a:pPr algn="ctr"/>
            <a:r>
              <a:rPr lang="ru-RU" b="1" dirty="0" err="1" smtClean="0">
                <a:latin typeface="Monotype Corsiva" pitchFamily="66" charset="0"/>
              </a:rPr>
              <a:t>Сарафанова</a:t>
            </a:r>
            <a:r>
              <a:rPr lang="ru-RU" b="1" dirty="0" smtClean="0">
                <a:latin typeface="Monotype Corsiva" pitchFamily="66" charset="0"/>
              </a:rPr>
              <a:t> Татьяна Львовна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Работа\Для Сарафановой\картинки для Тани\img950.jpg"/>
          <p:cNvPicPr>
            <a:picLocks noChangeAspect="1" noChangeArrowheads="1"/>
          </p:cNvPicPr>
          <p:nvPr/>
        </p:nvPicPr>
        <p:blipFill>
          <a:blip r:embed="rId3"/>
          <a:srcRect l="15797" t="16887" r="11974" b="30146"/>
          <a:stretch>
            <a:fillRect/>
          </a:stretch>
        </p:blipFill>
        <p:spPr bwMode="auto">
          <a:xfrm>
            <a:off x="2643174" y="642918"/>
            <a:ext cx="3929090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86116" y="4357694"/>
            <a:ext cx="26741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Январь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Замело в лесу пригорки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 овражки замело.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Зайка выскочил из норки-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Тихо. Холодно. Бело…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234" t="28690" r="12587" b="13928"/>
          <a:stretch>
            <a:fillRect/>
          </a:stretch>
        </p:blipFill>
        <p:spPr bwMode="auto">
          <a:xfrm>
            <a:off x="2786050" y="714356"/>
            <a:ext cx="4000528" cy="35719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4643446"/>
            <a:ext cx="28280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Февраль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Ходит грозный </a:t>
            </a:r>
            <a:r>
              <a:rPr lang="ru-RU" sz="2000" b="1" dirty="0" err="1" smtClean="0">
                <a:latin typeface="Monotype Corsiva" pitchFamily="66" charset="0"/>
              </a:rPr>
              <a:t>вьюговей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снежной шапке до бровей.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Даже волк, разбойник волк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Испугался и примолк.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284" t="2207" r="15438" b="38940"/>
          <a:stretch>
            <a:fillRect/>
          </a:stretch>
        </p:blipFill>
        <p:spPr bwMode="auto">
          <a:xfrm>
            <a:off x="2857488" y="857232"/>
            <a:ext cx="3857652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143240" y="4572008"/>
            <a:ext cx="3159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Март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Замер лес в прозрачной дымке,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На деревьях тают льдинки.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С веток капает капель,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 слышна синицы трель.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184" t="30355" r="13495" b="13928"/>
          <a:stretch>
            <a:fillRect/>
          </a:stretch>
        </p:blipFill>
        <p:spPr bwMode="auto">
          <a:xfrm>
            <a:off x="2714612" y="2428868"/>
            <a:ext cx="3714776" cy="32147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928926" y="500042"/>
            <a:ext cx="31422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Апрель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Снег сошёл. Запахло прелью.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Прокатился в небе гром.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Муравьи под старой елью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Всем семейством строят 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100</Words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9</cp:revision>
  <dcterms:modified xsi:type="dcterms:W3CDTF">2016-03-06T14:39:14Z</dcterms:modified>
</cp:coreProperties>
</file>