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3" r:id="rId3"/>
    <p:sldId id="284" r:id="rId4"/>
    <p:sldId id="281" r:id="rId5"/>
    <p:sldId id="282" r:id="rId6"/>
    <p:sldId id="285" r:id="rId7"/>
    <p:sldId id="256" r:id="rId8"/>
    <p:sldId id="257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73" r:id="rId30"/>
    <p:sldId id="272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playcast.ru/uploads/2010/10/16/2041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79615" y="1517002"/>
            <a:ext cx="6615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Экологическая тропа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роект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9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иктор\Desktop\тропа сжатые\DSCN14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3121" y="3324027"/>
            <a:ext cx="3960956" cy="32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Виктор\Desktop\тропа сжатые\DSCN13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390" y="3324027"/>
            <a:ext cx="4293197" cy="322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2385"/>
            <a:ext cx="89116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Создание эко-точек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919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иктор\Desktop\тропа сжатые\DSCN14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39534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иктор\Desktop\тропа сжатые\DSCN14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93510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Виктор\Desktop\тропа сжатые\DSCN14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0188" y="3464538"/>
            <a:ext cx="4395342" cy="309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9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иктор\Desktop\тропа сжатые\DSCN13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50049"/>
            <a:ext cx="3986499" cy="293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Виктор\Desktop\тропа сжатые\DSCN14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2475" y="350048"/>
            <a:ext cx="4209847" cy="293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Виктор\Desktop\тропа сжатые\DSCN14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2475" y="3580903"/>
            <a:ext cx="4209847" cy="308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Виктор\Desktop\тропа сжатые\DSCN147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327" y="3558179"/>
            <a:ext cx="4042692" cy="301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9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иктор\Desktop\тропа сжатые\DSCN16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586" y="175452"/>
            <a:ext cx="4104456" cy="323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Виктор\Desktop\тропа сжатые\DSCN16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999" y="3608260"/>
            <a:ext cx="4309815" cy="307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Виктор\Desktop\тропа сжатые\DSCN168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5" y="3635617"/>
            <a:ext cx="4104456" cy="305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9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иктор\Desktop\тропа сжатые\DSCN16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9" y="155279"/>
            <a:ext cx="4320480" cy="33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Виктор\Desktop\тропа сжатые\DSCN168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51799"/>
            <a:ext cx="4032448" cy="326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Виктор\Desktop\тропа сжатые\DSCN16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8385" y="3725268"/>
            <a:ext cx="4286104" cy="2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Виктор\Desktop\тропа сжатые\DSCN168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725267"/>
            <a:ext cx="4132398" cy="2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9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иктор\Desktop\тропа сжатые\DSCN16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00634"/>
            <a:ext cx="4023742" cy="301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Виктор\Desktop\тропа сжатые\DSCN16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00635"/>
            <a:ext cx="4140235" cy="301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Виктор\Desktop\тропа сжатые\DSCN168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3" y="3499531"/>
            <a:ext cx="4060976" cy="313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Виктор\Desktop\тропа сжатые\DSCN169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3499531"/>
            <a:ext cx="4140234" cy="313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9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иктор\Desktop\тропа сжатые\DSCN16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77174"/>
            <a:ext cx="4176463" cy="32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Виктор\Desktop\тропа сжатые\DSCN16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4113009" cy="322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Виктор\Desktop\тропа сжатые\DSCN16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662745"/>
            <a:ext cx="417646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Виктор\Desktop\тропа сжатые\DSCN169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62745"/>
            <a:ext cx="4113008" cy="296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9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Виктор\Desktop\тропа сжатые\DSCN16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774" y="260647"/>
            <a:ext cx="4398226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Виктор\Desktop\тропа сжатые\DSCN16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698" y="260647"/>
            <a:ext cx="4081782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Виктор\Desktop\тропа сжатые\DSCN169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698" y="3717032"/>
            <a:ext cx="4081781" cy="289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Виктор\Desktop\тропа сжатые\DSCN169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774" y="3717032"/>
            <a:ext cx="4398226" cy="289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9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Виктор\Desktop\тропа сжатые\DSCN17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2204" y="1268760"/>
            <a:ext cx="6622713" cy="52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04805" y="0"/>
            <a:ext cx="39996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Зона отдыха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9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Виктор\Desktop\тропа сжатые\DSCN18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5965" y="151522"/>
            <a:ext cx="4170880" cy="347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Виктор\Desktop\тропа сжатые\DSCN19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3218" y="3789041"/>
            <a:ext cx="4167254" cy="283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Виктор\Desktop\тропа сжатые\DSCN18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117975" cy="283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0796" y="198566"/>
            <a:ext cx="7954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Уголок природы в группе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9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0491" y="476672"/>
            <a:ext cx="4003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 проекта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3" y="1844824"/>
            <a:ext cx="8604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Долгосрочный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Творческий – исследовательский</a:t>
            </a:r>
          </a:p>
          <a:p>
            <a:r>
              <a:rPr lang="ru-RU" b="1" dirty="0" smtClean="0"/>
              <a:t>Участники проекта: </a:t>
            </a:r>
          </a:p>
          <a:p>
            <a:r>
              <a:rPr lang="ru-RU" dirty="0" smtClean="0"/>
              <a:t>Дети дошкольного возраста, воспитатели, родители, социальные организации.</a:t>
            </a:r>
          </a:p>
          <a:p>
            <a:r>
              <a:rPr lang="ru-RU" b="1" dirty="0" smtClean="0"/>
              <a:t>Организаторы проекта:</a:t>
            </a:r>
          </a:p>
          <a:p>
            <a:r>
              <a:rPr lang="ru-RU" dirty="0" smtClean="0"/>
              <a:t>Норова М.Р., </a:t>
            </a:r>
            <a:r>
              <a:rPr lang="ru-RU" dirty="0" err="1" smtClean="0"/>
              <a:t>Маринушкина</a:t>
            </a:r>
            <a:r>
              <a:rPr lang="ru-RU" dirty="0" smtClean="0"/>
              <a:t> Ю.В., Каурова Н.В., Юдова Л.А. </a:t>
            </a:r>
          </a:p>
        </p:txBody>
      </p:sp>
    </p:spTree>
    <p:extLst>
      <p:ext uri="{BB962C8B-B14F-4D97-AF65-F5344CB8AC3E}">
        <p14:creationId xmlns:p14="http://schemas.microsoft.com/office/powerpoint/2010/main" val="9199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Виктор\Desktop\тропа сжатые\DSCN19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7113" y="325488"/>
            <a:ext cx="4050034" cy="303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Виктор\Desktop\тропа сжатые\DSCN19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292331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Виктор\Desktop\тропа сжатые\DSCN19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3645024"/>
            <a:ext cx="4050034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91627" y="183316"/>
            <a:ext cx="4304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Посадка лука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9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Виктор\Desktop\тропа сжатые\DSCN19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104455" cy="324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Виктор\Desktop\тропа сжатые\DSCN19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3789040"/>
            <a:ext cx="410445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Виктор\Desktop\тропа сжатые\DSCN19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60649"/>
            <a:ext cx="4248472" cy="324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Виктор\Desktop\тропа сжатые\DSCN197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766112"/>
            <a:ext cx="4248472" cy="279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9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фото\фото04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11736"/>
            <a:ext cx="3600400" cy="406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фото\фото04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10125"/>
            <a:ext cx="3677165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4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август-ноябрь\142___09\IMG_88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861" y="432048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август-ноябрь\142___09\IMG_88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332989" cy="324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август-ноябрь\142___09\IMG_886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83584" y="3400400"/>
            <a:ext cx="375922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:\август-ноябрь\142___09\IMG_887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3" y="3573016"/>
            <a:ext cx="5557125" cy="318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5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субботник\IMG_84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5"/>
            <a:ext cx="4244240" cy="310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субботник\IMG_84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9819" y="332655"/>
            <a:ext cx="4176464" cy="313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субботник\IMG_84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441459"/>
            <a:ext cx="4320480" cy="308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субботник\IMG_84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66287"/>
            <a:ext cx="4064283" cy="304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25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45478" y="116632"/>
            <a:ext cx="928947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Театрализованые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мероприятия в летний период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G:\август-ноябрь\тропа\IMG_88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94" y="3356992"/>
            <a:ext cx="4224867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август-ноябрь\тропа\IMG_88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4104456" cy="312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29706" y="2694111"/>
            <a:ext cx="3539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“</a:t>
            </a:r>
            <a:r>
              <a:rPr lang="ru-RU" sz="2400" b="1" dirty="0" smtClean="0">
                <a:solidFill>
                  <a:srgbClr val="FF0000"/>
                </a:solidFill>
              </a:rPr>
              <a:t>Приключения муравья</a:t>
            </a:r>
            <a:r>
              <a:rPr lang="en-US" sz="2400" b="1" dirty="0" smtClean="0">
                <a:solidFill>
                  <a:srgbClr val="FF0000"/>
                </a:solidFill>
              </a:rPr>
              <a:t>”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87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август-ноябрь\тропа\IMG_88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66402"/>
            <a:ext cx="4392488" cy="323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G:\август-ноябрь\тропа\IMG_88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626443"/>
            <a:ext cx="4104456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915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август-ноябрь\тропа\IMG_87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009" y="2492896"/>
            <a:ext cx="4225167" cy="315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август-ноябрь\тропа\IMG_87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518970"/>
            <a:ext cx="4045458" cy="316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6275" y="476672"/>
            <a:ext cx="6576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Экологический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квест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85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август-ноябрь\тропа\IMG_87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405676"/>
            <a:ext cx="4248472" cy="332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G:\август-ноябрь\тропа\IMG_87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8696" y="188640"/>
            <a:ext cx="4287193" cy="312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58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F:\DCIM\Camera\2016-02-10 11.14.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34118" y="2501032"/>
            <a:ext cx="3184627" cy="41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Виктор\Desktop\тропа (2)\2016-02-12 11.21.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9372" y="2996952"/>
            <a:ext cx="4252817" cy="318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81337" y="196203"/>
            <a:ext cx="6028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Эксперименты в зимний период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68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332656"/>
            <a:ext cx="4328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проекта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060848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Создание условий, способствующих эмоциональному благополучию детей, для формирования у детей элементов экологической культуры, экологически грамотного поведения в природе, гуманного отношения к живым объектам флоры и фауны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Создание условий, для участия родителей в образовательной деятельности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Облагородить территорию в соответствии с требованиями ФГОС ДО.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9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Виктор\Desktop\тропа сжатые\DSCN19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429242"/>
            <a:ext cx="4176463" cy="313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Виктор\Desktop\тропа сжатые\DSCN19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429242"/>
            <a:ext cx="4138166" cy="313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Виктор\Desktop\тропа (2)\2016-02-12 11.51.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873699" y="-241338"/>
            <a:ext cx="3031977" cy="375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04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то\IMG_21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075" y="188640"/>
            <a:ext cx="4193722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фото\IMG_21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6978" y="188641"/>
            <a:ext cx="414551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фото\IMG_21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310137"/>
            <a:ext cx="4139952" cy="309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0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фото\фото03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698147" cy="277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фото\фото0398_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3626139" cy="271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фото\фото039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3180" y="404664"/>
            <a:ext cx="4320480" cy="595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0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eblogdusniper.com/wp-content/uploads/2011/01/Photoshop_Steep_meadow_018240_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138" y="0"/>
            <a:ext cx="9173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556792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экологическая тропа направлен на экологическое воспитание детей дошкольного возраста. По средством  реализации задач экологического воспитания через труд в природе, исследовательскую деятельность, пробуждение бережного отношения к природному окружению, расширению кругозора детей, приобретение детьми необходимых компетенций в области экологического образования.</a:t>
            </a:r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701017" y="404664"/>
            <a:ext cx="5756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Анотация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проекта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064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8193" y="476672"/>
            <a:ext cx="4323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596" y="1556791"/>
            <a:ext cx="89468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 современных условиях проблема экологического воспитания дошкольников приобретает особую остроту и актуальность.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Большинство современных детей редко общаются с природой.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Экологическое образование начинается со знакомства с объектами ближайшего окружения, с которыми ребёнок сталкивается каждый день.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Огромную роль в экологическом образовании детей дошкольного возраста играет практическая, исследовательская деятельность в природных условиях.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Привести территорию МБДОУ №218 в соответствующий требованиям ФГОС вид.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942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589" y="548680"/>
            <a:ext cx="8521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реализации проекта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3" y="2276872"/>
            <a:ext cx="83149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Подготовительный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Детальное обследование территории ДОУ и выделение наиболее интересных объектов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Разработка маршрута и составление плана-схемы </a:t>
            </a:r>
            <a:r>
              <a:rPr lang="en-US" dirty="0" smtClean="0"/>
              <a:t>“</a:t>
            </a:r>
            <a:r>
              <a:rPr lang="ru-RU" dirty="0" smtClean="0"/>
              <a:t>Экологической тропы</a:t>
            </a:r>
            <a:r>
              <a:rPr lang="en-US" dirty="0" smtClean="0"/>
              <a:t>”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Конкурс рисунков среди детей </a:t>
            </a:r>
            <a:r>
              <a:rPr lang="en-US" dirty="0" smtClean="0"/>
              <a:t>“</a:t>
            </a:r>
            <a:r>
              <a:rPr lang="ru-RU" dirty="0" smtClean="0"/>
              <a:t>Хозяин </a:t>
            </a:r>
            <a:r>
              <a:rPr lang="ru-RU" dirty="0" err="1" smtClean="0"/>
              <a:t>экотропы</a:t>
            </a:r>
            <a:r>
              <a:rPr lang="en-US" dirty="0" smtClean="0"/>
              <a:t>”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Согласование с администрацией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Приобщение родительской общественности к изменению ландшафта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Поиск социальных организаций – спонсоров.</a:t>
            </a:r>
          </a:p>
        </p:txBody>
      </p:sp>
    </p:spTree>
    <p:extLst>
      <p:ext uri="{BB962C8B-B14F-4D97-AF65-F5344CB8AC3E}">
        <p14:creationId xmlns:p14="http://schemas.microsoft.com/office/powerpoint/2010/main" val="26706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leblogdusniper.com/wp-content/uploads/2011/01/Photoshop_Steep_meadow_018240_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138" y="0"/>
            <a:ext cx="9173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иктор\Desktop\тропа сжатые\DSCN13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462" y="3613994"/>
            <a:ext cx="3931009" cy="294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Виктор\Desktop\тропа сжатые\DSCN13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89604"/>
            <a:ext cx="3947294" cy="296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Виктор\Desktop\тропа сжатые\DSCN13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613994"/>
            <a:ext cx="3961581" cy="297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2233" y="169462"/>
            <a:ext cx="7614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Приобщение родителей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3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тор\Desktop\тропа сжатые\DSCN13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82691"/>
            <a:ext cx="3761463" cy="331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иктор\Desktop\тропа сжатые\DSCN13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2691"/>
            <a:ext cx="4417169" cy="331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иктор\Desktop\тропа сжатые\DSCN13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789041"/>
            <a:ext cx="3787979" cy="28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Виктор\Desktop\тропа сжатые\DSCN13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789041"/>
            <a:ext cx="4273153" cy="28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5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ктор\Desktop\тропа сжатые\DSCN13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3926"/>
            <a:ext cx="4116072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иктор\Desktop\тропа сжатые\DSCN13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865" y="335267"/>
            <a:ext cx="4110234" cy="306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Виктор\Desktop\тропа сжатые\DSCN13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687550"/>
            <a:ext cx="4104456" cy="299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4219" y="0"/>
            <a:ext cx="6167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Помощь спонсоров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17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277</Words>
  <Application>Microsoft Office PowerPoint</Application>
  <PresentationFormat>Экран (4:3)</PresentationFormat>
  <Paragraphs>39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Виктор</cp:lastModifiedBy>
  <cp:revision>35</cp:revision>
  <dcterms:created xsi:type="dcterms:W3CDTF">2016-02-27T10:30:27Z</dcterms:created>
  <dcterms:modified xsi:type="dcterms:W3CDTF">2016-03-16T15:32:02Z</dcterms:modified>
</cp:coreProperties>
</file>