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B2F45-CA68-4C79-99B0-73EB70292F4B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782D-3184-44BB-B869-4A7125968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7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37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4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6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1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5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4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0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4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528392"/>
          </a:xfrm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детей и взрослых на празднике 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Марта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Выполнил </a:t>
            </a:r>
          </a:p>
          <a:p>
            <a:r>
              <a:rPr lang="ru-RU" sz="19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Антонова Л.Н.</a:t>
            </a:r>
          </a:p>
        </p:txBody>
      </p:sp>
      <p:pic>
        <p:nvPicPr>
          <p:cNvPr id="1030" name="Picture 6" descr="C:\Users\MrDuke\Desktop\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9057">
            <a:off x="195173" y="166747"/>
            <a:ext cx="2297840" cy="19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rDuke\Desktop\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7298">
            <a:off x="6678126" y="133177"/>
            <a:ext cx="2297840" cy="19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rDuke\Desktop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834995" cy="8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MrDuke\Desktop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1" y="2708920"/>
            <a:ext cx="834995" cy="8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rDuke\Desktop\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5544">
            <a:off x="361760" y="4366182"/>
            <a:ext cx="2383636" cy="20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MrDuke\Desktop\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4456" flipH="1">
            <a:off x="6212810" y="4339891"/>
            <a:ext cx="2383636" cy="20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«Одень малыша на улицу»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на 2-х столиках  приготовлены:  одеяло, одежда, кукла.  Принимать в игре участие могут как взрослые, так и дети.  </a:t>
            </a: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 Конкурс детской песни»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исполнение песен по жеребьёвке: «Антошка», «В траве сидел кузнечик…», «Пусть бегут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неуклюже…» Игра  как для взрослых, так и для детей, можно устроить соревнование между детьми и родителями.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Конкурс «Быстрые руки».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Соревнование для бабушек. Одна рука «варит кашу», а другая исполняет другое действие: пишет или наряжает ёлочку или  наливает сок… </a:t>
            </a: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«Собери цветок для мамы»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отдельные лепестки и серединка, надо составить цветы разные по цвету и форме. Кто быстрее и аккуратнее. </a:t>
            </a: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«Мама собирается на работу»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  на столе клипсы, бусы, шляпки, очки, браслеты, шарфики и т. д… - кто быстрее украсит маму,  соревнуются 2 – 3 пары.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 Вкусный конкурс»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  на зубочистках заготовлены кусочки сладостей, взрослому или ребёнку завязывают глаза, и предлагают отгадать на вкус, что им предложено. / мармелад, зефир, шоколад, пастила, халва, бисквит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«Золушка»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несколько девочек в центре снимают одну туфельку, вед. смешивает их, а мальчики должны найти и обуть свою девочку. Кто быстрее.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«Спортивные мамы»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кто дольше прокрутит обруч.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«Накорми бабушку»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завязать бабушке «слюнявчик» и кормить йогуртом - участвуют две пары, внуки и бабушки.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«Найди свою дочку (сыночка)».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В кругу детей находится мама с завязанными глазами. Двигаясь  по кругу, она пытается на ощупь определить своего ребёнка.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rDuke\Desktop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47688"/>
            <a:ext cx="1224136" cy="18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MrDuke\Desktop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834995" cy="8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MrDuke\Desktop\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96428"/>
            <a:ext cx="648072" cy="6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5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3855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1493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75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93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1657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50" y="-10893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2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73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«Свари суп и компот»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две команды, одна выбирает из общей кучи муляжей продукты для супа, другая для борща, и несут в 2 разные кастрюли. По окончании соревнования, вед проверяет обе кастрюли, всё ли верно выбрано.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  «Перенеси покупки»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по одному товару перенести со стола, в корзину маме – хлеб, молоко, сахар, творог…/использовать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муляжи/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«Помоги  маме».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столе перемешаны муляжи: стиральный порошок, прищепки, верёвка, платочки, нитки, ножницы, лоскутки, сантиметр, зеркало, помада, расчёска, тушь – необходимо 3 деткам разобрать по виду деятельности все предметы, Одна   - для стирки, другая – для шитья, третья – туалетные принадлежности.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«Нарисуй портрет мамы»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две команды, на двух мольбертах рисуют коллективный  портрет.1 – овал лица, 2 – глаза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– нос, и т. д. 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« Завяжи бант»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- на стойках завязана верёвка, на ней заготовлены завязанные на узел цветные ленточки. Соревнуются папы. Они должны  с 2 – х сторон двигаясь на встречу друг к другу, завязывать бантики. Кто дойдёт до отмеченной середины, тот победитель. </a:t>
            </a: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«Помоги бабушке смотать клубочек»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- 2 корзины,2 клубка, 2 платка. Одеть платок, и смотать клубок – задача внука или внучки. </a:t>
            </a:r>
          </a:p>
          <a:p>
            <a:pPr marL="0" indent="0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« Ночной сюрприз»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- поставить букет в вазу с завязанными глазами. 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«Ласковый»-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передавая воздушный шарик – сердечко по кругу, говорить нежные слова маме. </a:t>
            </a:r>
          </a:p>
          <a:p>
            <a:pPr marL="0" indent="0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"Напеки блинов"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- блины вырезаются из потолочной плитки, раскрашиваются. Блины стопкой лежат на разносе, напротив две команды, у каждой по одной лопатке для печки блинов; участники команды переносят на лопатках по одному блину из общей стопки к своей команде. Фишка в том, что блины легкие, когда дети пытаются бежать, блины слетают с лопатки, а придерживать рукой нельзя. 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/>
          </a:p>
        </p:txBody>
      </p:sp>
      <p:pic>
        <p:nvPicPr>
          <p:cNvPr id="3074" name="Picture 2" descr="C:\Users\MrDuke\Desktop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56" y="4572845"/>
            <a:ext cx="951978" cy="21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MrDuke\Desktop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834995" cy="8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MrDuke\Desktop\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75" y="5521211"/>
            <a:ext cx="693288" cy="7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5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61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47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06" y="-23091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013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9588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24748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94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47" y="5922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9046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"Свари варенье"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напротив каждой команды устанавливается мольберт с ватманом, на котором изображена пустая баночка. Дети стоят вместе с мамами: мамы из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аракала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вырезают ягоды, отделяют клейкую часть, а дети бегут приклеивать на банку. Чья команда быстрее заполнит ("заклеит") пустую баночку ягодами. Совместная игра с мамами всегда весело проходит (по аналогии: "Чей букет красивей" - вместо баночки пустая ваза, а вырезают цветочки) 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вариант игры "Угадай малыша по ладошкам":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дети встают за импровизированную ширму (натянутую ткань) и в прорези ткани просовывают ручки. Когда мамы возьмут за ручки своего выбранного малыша, ткань опускается. 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"Наведи порядок"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по залу разбрасываются воздушные шарики. каждая команда метелочкой для пыли загоняет шарики в свой обруч, чья команда больше шариков в свой обруч "заметет"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ИГРА "К МАМЕ ПО ТРОПИНКЕ"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(Участвуют две семейные команды) Мама и ребенок в противоположных концах зала. У папы, нарезанные из картона «следы». Папа бегает поочерёдно от мамы к ребёнку и кладёт на пол перед ними по одному следу каждому. Мама и ребёнок двигаются по следам навстречу друг другу. Все трое должны встретиться. Чья команда сделает это быстрее?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038600" cy="59046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ИГРА С РОДИТЕЛЯМИ «ПРОБЛЕМЫ ВОСПИТАНИЯ» </a:t>
            </a:r>
            <a:br>
              <a:rPr lang="ru-RU" sz="18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Выносится чёрный ящик, в нём 4 предмета. Задача родителей (или детей) отгадать, что находится в черном ящике.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Вопрос 1.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мамы есть супер-приятное средство,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Оно помогает ей с самого детства.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сбоя оно никогда не даёт,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Когда его мама домой принесёт.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конфета).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Вопрос 2.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бабушки с внуками трудностей нет,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бабушки есть свой волшебный секрет: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Его каждый раз применяет она,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Вечером в доме всегда тишина. 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(сказка).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Вопрос 3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проблемы воспитания дедушка решает,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 за стимул для внучат он им предлагает?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(деньги).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Вопрос 4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Воспитаньем папа редко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Занимается у нас,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 уж если он берётся –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 средство – высший класс!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(ремень). </a:t>
            </a:r>
          </a:p>
          <a:p>
            <a:endParaRPr lang="ru-RU" sz="1400" dirty="0"/>
          </a:p>
        </p:txBody>
      </p:sp>
      <p:pic>
        <p:nvPicPr>
          <p:cNvPr id="4098" name="Picture 2" descr="C:\Users\MrDuke\Desktop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25423"/>
            <a:ext cx="946791" cy="22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MrDuke\Desktop\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834995" cy="8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rDuke\Desktop\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35" y="-10893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40" y="1305"/>
            <a:ext cx="547913" cy="5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rDuke\Desktop\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79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rDuke\Desktop\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rDuke\Desktop\7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58" y="33632"/>
            <a:ext cx="515856" cy="5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rDuke\Desktop\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8" y="1305"/>
            <a:ext cx="547913" cy="5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rDuke\Desktop\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5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rDuke\Desktop\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30" y="1305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rDuke\Desktop\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5"/>
            <a:ext cx="592066" cy="5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MrDuke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80" y="544062"/>
            <a:ext cx="3304039" cy="57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167</Words>
  <Application>Microsoft Office PowerPoint</Application>
  <PresentationFormat>Экран (4:3)</PresentationFormat>
  <Paragraphs>72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Консультация для педагогов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</dc:title>
  <dc:creator>MrDuke</dc:creator>
  <cp:lastModifiedBy>MrDuke</cp:lastModifiedBy>
  <cp:revision>8</cp:revision>
  <dcterms:created xsi:type="dcterms:W3CDTF">2016-03-12T18:25:25Z</dcterms:created>
  <dcterms:modified xsi:type="dcterms:W3CDTF">2016-03-12T19:43:57Z</dcterms:modified>
</cp:coreProperties>
</file>