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88" r:id="rId5"/>
    <p:sldId id="257" r:id="rId6"/>
    <p:sldId id="258" r:id="rId7"/>
    <p:sldId id="287" r:id="rId8"/>
    <p:sldId id="299" r:id="rId9"/>
    <p:sldId id="294" r:id="rId10"/>
    <p:sldId id="295" r:id="rId11"/>
    <p:sldId id="300" r:id="rId12"/>
    <p:sldId id="301" r:id="rId13"/>
    <p:sldId id="298" r:id="rId14"/>
    <p:sldId id="290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6600"/>
    <a:srgbClr val="000066"/>
    <a:srgbClr val="008000"/>
    <a:srgbClr val="003399"/>
    <a:srgbClr val="0033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D5B4-CD92-4072-A7DB-3EBBF2813D3D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16B750-8D53-45A5-8270-0925A75FBCFC}">
      <dgm:prSet phldrT="[Текст]" custT="1"/>
      <dgm:spPr/>
      <dgm:t>
        <a:bodyPr/>
        <a:lstStyle/>
        <a:p>
          <a:r>
            <a:rPr lang="ru-RU" sz="1400" baseline="0" dirty="0" smtClean="0"/>
            <a:t>Направление использования ИКТ</a:t>
          </a:r>
          <a:endParaRPr lang="ru-RU" sz="1400" baseline="0" dirty="0"/>
        </a:p>
      </dgm:t>
    </dgm:pt>
    <dgm:pt modelId="{F8E65EB1-4777-4972-B5E3-07876878FE17}" type="parTrans" cxnId="{BCD343FB-B65B-4DCA-987F-7F81B0202E43}">
      <dgm:prSet/>
      <dgm:spPr/>
      <dgm:t>
        <a:bodyPr/>
        <a:lstStyle/>
        <a:p>
          <a:endParaRPr lang="ru-RU"/>
        </a:p>
      </dgm:t>
    </dgm:pt>
    <dgm:pt modelId="{052AE09A-C432-46EC-8800-E182741B8181}" type="sibTrans" cxnId="{BCD343FB-B65B-4DCA-987F-7F81B0202E43}">
      <dgm:prSet/>
      <dgm:spPr/>
      <dgm:t>
        <a:bodyPr/>
        <a:lstStyle/>
        <a:p>
          <a:endParaRPr lang="ru-RU"/>
        </a:p>
      </dgm:t>
    </dgm:pt>
    <dgm:pt modelId="{832056B5-E302-410B-863E-21E0244CE59B}">
      <dgm:prSet phldrT="[Текст]" custT="1"/>
      <dgm:spPr/>
      <dgm:t>
        <a:bodyPr/>
        <a:lstStyle/>
        <a:p>
          <a:r>
            <a:rPr lang="ru-RU" sz="1400" baseline="0" dirty="0" smtClean="0"/>
            <a:t>Создание презентаций, видеороликов, буклетов</a:t>
          </a:r>
          <a:endParaRPr lang="ru-RU" sz="1400" baseline="0" dirty="0"/>
        </a:p>
      </dgm:t>
    </dgm:pt>
    <dgm:pt modelId="{E185BDCB-D75F-4541-B42E-FE637EBE1FC2}" type="parTrans" cxnId="{019BD21F-53EB-4DBE-9CBD-931AD97E3F09}">
      <dgm:prSet/>
      <dgm:spPr/>
      <dgm:t>
        <a:bodyPr/>
        <a:lstStyle/>
        <a:p>
          <a:endParaRPr lang="ru-RU" dirty="0"/>
        </a:p>
      </dgm:t>
    </dgm:pt>
    <dgm:pt modelId="{4BD71E63-5541-42FA-83D5-91E535399A71}" type="sibTrans" cxnId="{019BD21F-53EB-4DBE-9CBD-931AD97E3F09}">
      <dgm:prSet/>
      <dgm:spPr/>
      <dgm:t>
        <a:bodyPr/>
        <a:lstStyle/>
        <a:p>
          <a:endParaRPr lang="ru-RU"/>
        </a:p>
      </dgm:t>
    </dgm:pt>
    <dgm:pt modelId="{E582EBD9-E82A-491B-B97B-528959DAECC8}">
      <dgm:prSet phldrT="[Текст]" custT="1"/>
      <dgm:spPr/>
      <dgm:t>
        <a:bodyPr/>
        <a:lstStyle/>
        <a:p>
          <a:r>
            <a:rPr lang="ru-RU" sz="1400" baseline="0" dirty="0" smtClean="0"/>
            <a:t>Использование интерактивной доски</a:t>
          </a:r>
          <a:endParaRPr lang="ru-RU" sz="1400" baseline="0" dirty="0"/>
        </a:p>
      </dgm:t>
    </dgm:pt>
    <dgm:pt modelId="{12B36EC2-6952-4840-A05C-6E4D60B0EB76}" type="parTrans" cxnId="{AD829952-F547-4403-9D92-9BFD8E53132C}">
      <dgm:prSet/>
      <dgm:spPr/>
      <dgm:t>
        <a:bodyPr/>
        <a:lstStyle/>
        <a:p>
          <a:endParaRPr lang="ru-RU" dirty="0"/>
        </a:p>
      </dgm:t>
    </dgm:pt>
    <dgm:pt modelId="{9B1F8A84-47EF-4A22-8CAF-43D3220D5EB7}" type="sibTrans" cxnId="{AD829952-F547-4403-9D92-9BFD8E53132C}">
      <dgm:prSet/>
      <dgm:spPr/>
      <dgm:t>
        <a:bodyPr/>
        <a:lstStyle/>
        <a:p>
          <a:endParaRPr lang="ru-RU"/>
        </a:p>
      </dgm:t>
    </dgm:pt>
    <dgm:pt modelId="{7D50D367-CC2E-472D-AC1A-894CCB85028D}">
      <dgm:prSet phldrT="[Текст]" custT="1"/>
      <dgm:spPr/>
      <dgm:t>
        <a:bodyPr/>
        <a:lstStyle/>
        <a:p>
          <a:r>
            <a:rPr lang="ru-RU" sz="1400" baseline="0" dirty="0" smtClean="0"/>
            <a:t>Использование электронных программ: </a:t>
          </a:r>
          <a:r>
            <a:rPr lang="en-US" sz="1400" dirty="0" smtClean="0"/>
            <a:t>Microsoft Word —</a:t>
          </a:r>
          <a:r>
            <a:rPr lang="ru-RU" sz="1400" dirty="0" smtClean="0"/>
            <a:t>текстовый редактор, </a:t>
          </a:r>
          <a:r>
            <a:rPr lang="en-US" sz="1400" dirty="0" smtClean="0"/>
            <a:t>Power Point —</a:t>
          </a:r>
          <a:r>
            <a:rPr lang="ru-RU" sz="1400" dirty="0" smtClean="0"/>
            <a:t>создание презентаций</a:t>
          </a:r>
          <a:endParaRPr lang="ru-RU" sz="1400" baseline="0" dirty="0"/>
        </a:p>
      </dgm:t>
    </dgm:pt>
    <dgm:pt modelId="{72673806-169F-46C9-AAEA-61CCB16766D0}" type="parTrans" cxnId="{11399448-70E7-446C-B288-EEB188B994AC}">
      <dgm:prSet/>
      <dgm:spPr/>
      <dgm:t>
        <a:bodyPr/>
        <a:lstStyle/>
        <a:p>
          <a:endParaRPr lang="ru-RU" dirty="0"/>
        </a:p>
      </dgm:t>
    </dgm:pt>
    <dgm:pt modelId="{B156DE02-2063-4502-9830-EE2494895991}" type="sibTrans" cxnId="{11399448-70E7-446C-B288-EEB188B994AC}">
      <dgm:prSet/>
      <dgm:spPr/>
      <dgm:t>
        <a:bodyPr/>
        <a:lstStyle/>
        <a:p>
          <a:endParaRPr lang="ru-RU"/>
        </a:p>
      </dgm:t>
    </dgm:pt>
    <dgm:pt modelId="{11999C17-7607-4ECB-9280-21A300175C39}">
      <dgm:prSet phldrT="[Текст]" custT="1"/>
      <dgm:spPr/>
      <dgm:t>
        <a:bodyPr/>
        <a:lstStyle/>
        <a:p>
          <a:r>
            <a:rPr lang="ru-RU" sz="1400" baseline="0" dirty="0" smtClean="0"/>
            <a:t>Использование </a:t>
          </a:r>
        </a:p>
        <a:p>
          <a:r>
            <a:rPr lang="ru-RU" sz="1400" baseline="0" dirty="0" smtClean="0"/>
            <a:t>интернет - ресурсов</a:t>
          </a:r>
          <a:endParaRPr lang="ru-RU" sz="1400" baseline="0" dirty="0"/>
        </a:p>
      </dgm:t>
    </dgm:pt>
    <dgm:pt modelId="{C569FB36-1DDF-4E46-B1CB-5F319D5C721A}" type="parTrans" cxnId="{B9F293C6-9648-4F7B-A394-2E668D8389B0}">
      <dgm:prSet/>
      <dgm:spPr/>
      <dgm:t>
        <a:bodyPr/>
        <a:lstStyle/>
        <a:p>
          <a:endParaRPr lang="ru-RU" dirty="0"/>
        </a:p>
      </dgm:t>
    </dgm:pt>
    <dgm:pt modelId="{4406BC89-B107-499C-89C3-73F7327457AB}" type="sibTrans" cxnId="{B9F293C6-9648-4F7B-A394-2E668D8389B0}">
      <dgm:prSet/>
      <dgm:spPr/>
      <dgm:t>
        <a:bodyPr/>
        <a:lstStyle/>
        <a:p>
          <a:endParaRPr lang="ru-RU"/>
        </a:p>
      </dgm:t>
    </dgm:pt>
    <dgm:pt modelId="{FB6A2ADD-29A9-413A-8224-12D7B051F9EA}">
      <dgm:prSet custT="1"/>
      <dgm:spPr/>
      <dgm:t>
        <a:bodyPr/>
        <a:lstStyle/>
        <a:p>
          <a:r>
            <a:rPr lang="ru-RU" sz="1400" baseline="0" dirty="0" smtClean="0"/>
            <a:t>Создание сайта</a:t>
          </a:r>
          <a:endParaRPr lang="ru-RU" sz="1400" baseline="0" dirty="0"/>
        </a:p>
      </dgm:t>
    </dgm:pt>
    <dgm:pt modelId="{74951289-9AED-4F04-B8D7-349384490095}" type="parTrans" cxnId="{8579995B-4E88-46BD-9FA4-B560FE7B3E33}">
      <dgm:prSet/>
      <dgm:spPr/>
      <dgm:t>
        <a:bodyPr/>
        <a:lstStyle/>
        <a:p>
          <a:endParaRPr lang="ru-RU" dirty="0"/>
        </a:p>
      </dgm:t>
    </dgm:pt>
    <dgm:pt modelId="{80400F8D-E711-4480-941E-4814BAE3D6BA}" type="sibTrans" cxnId="{8579995B-4E88-46BD-9FA4-B560FE7B3E33}">
      <dgm:prSet/>
      <dgm:spPr/>
      <dgm:t>
        <a:bodyPr/>
        <a:lstStyle/>
        <a:p>
          <a:endParaRPr lang="ru-RU"/>
        </a:p>
      </dgm:t>
    </dgm:pt>
    <dgm:pt modelId="{340A38C6-DBF5-45F6-A368-D985753E0E7F}">
      <dgm:prSet custScaleX="127695" custScaleY="61822" custRadScaleRad="126151" custRadScaleInc="984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83D6BF-7DFC-4677-9413-056362252753}" type="parTrans" cxnId="{BAD35EB2-7622-49E4-AB6B-7B156667859D}">
      <dgm:prSet custLinFactNeighborX="10655" custLinFactNeighborY="-8956"/>
      <dgm:spPr/>
      <dgm:t>
        <a:bodyPr/>
        <a:lstStyle/>
        <a:p>
          <a:endParaRPr lang="ru-RU"/>
        </a:p>
      </dgm:t>
    </dgm:pt>
    <dgm:pt modelId="{A9FF28A7-81DA-4FD4-A319-BA5739836D55}" type="sibTrans" cxnId="{BAD35EB2-7622-49E4-AB6B-7B156667859D}">
      <dgm:prSet/>
      <dgm:spPr/>
      <dgm:t>
        <a:bodyPr/>
        <a:lstStyle/>
        <a:p>
          <a:endParaRPr lang="ru-RU"/>
        </a:p>
      </dgm:t>
    </dgm:pt>
    <dgm:pt modelId="{60C60035-DBCE-4129-ADCE-174FD4BC532E}">
      <dgm:prSet custT="1"/>
      <dgm:spPr/>
      <dgm:t>
        <a:bodyPr/>
        <a:lstStyle/>
        <a:p>
          <a:r>
            <a:rPr lang="ru-RU" sz="1400" baseline="0" dirty="0" smtClean="0"/>
            <a:t>Электронная почта</a:t>
          </a:r>
          <a:endParaRPr lang="ru-RU" sz="1400" baseline="0" dirty="0"/>
        </a:p>
      </dgm:t>
    </dgm:pt>
    <dgm:pt modelId="{DA88654D-65A1-4F0A-B113-05C4666644C2}" type="parTrans" cxnId="{327AB08F-D0CD-4C1A-B37B-91BADDABEF83}">
      <dgm:prSet/>
      <dgm:spPr/>
      <dgm:t>
        <a:bodyPr/>
        <a:lstStyle/>
        <a:p>
          <a:endParaRPr lang="ru-RU" dirty="0"/>
        </a:p>
      </dgm:t>
    </dgm:pt>
    <dgm:pt modelId="{711555C1-0C4F-4FC0-B812-1A01F77AE3DD}" type="sibTrans" cxnId="{327AB08F-D0CD-4C1A-B37B-91BADDABEF83}">
      <dgm:prSet/>
      <dgm:spPr/>
      <dgm:t>
        <a:bodyPr/>
        <a:lstStyle/>
        <a:p>
          <a:endParaRPr lang="ru-RU"/>
        </a:p>
      </dgm:t>
    </dgm:pt>
    <dgm:pt modelId="{39F0E737-EDE8-43DC-872F-790AA1E0F742}">
      <dgm:prSet phldrT="[Текст]" custT="1"/>
      <dgm:spPr/>
      <dgm:t>
        <a:bodyPr/>
        <a:lstStyle/>
        <a:p>
          <a:r>
            <a:rPr lang="ru-RU" sz="1400" baseline="0" dirty="0" smtClean="0"/>
            <a:t>Аудиотеки</a:t>
          </a:r>
          <a:endParaRPr lang="ru-RU" sz="1400" baseline="0" dirty="0"/>
        </a:p>
      </dgm:t>
    </dgm:pt>
    <dgm:pt modelId="{EB14AC64-66EF-4769-AD88-FD4BE829EB5D}" type="parTrans" cxnId="{FB130AC2-0248-4E77-AD97-B927C47C9537}">
      <dgm:prSet/>
      <dgm:spPr/>
      <dgm:t>
        <a:bodyPr/>
        <a:lstStyle/>
        <a:p>
          <a:endParaRPr lang="ru-RU" dirty="0"/>
        </a:p>
      </dgm:t>
    </dgm:pt>
    <dgm:pt modelId="{50AFB0F0-2A0D-4972-862F-F82E39502B72}" type="sibTrans" cxnId="{FB130AC2-0248-4E77-AD97-B927C47C9537}">
      <dgm:prSet/>
      <dgm:spPr/>
      <dgm:t>
        <a:bodyPr/>
        <a:lstStyle/>
        <a:p>
          <a:endParaRPr lang="ru-RU"/>
        </a:p>
      </dgm:t>
    </dgm:pt>
    <dgm:pt modelId="{F9A826D9-6C94-40F5-9495-B5527FEA27EC}">
      <dgm:prSet phldrT="[Текст]" custT="1"/>
      <dgm:spPr/>
      <dgm:t>
        <a:bodyPr/>
        <a:lstStyle/>
        <a:p>
          <a:r>
            <a:rPr lang="ru-RU" sz="1400" baseline="0" dirty="0" smtClean="0"/>
            <a:t>Фотоаппарат, видеокамера</a:t>
          </a:r>
          <a:endParaRPr lang="ru-RU" sz="1400" baseline="0" dirty="0"/>
        </a:p>
      </dgm:t>
    </dgm:pt>
    <dgm:pt modelId="{6DE315D5-B4A3-48A7-8ABB-0D5CDF41DBDC}" type="parTrans" cxnId="{472FE778-C6A2-4F88-AAE2-8E47D0F2AA4B}">
      <dgm:prSet/>
      <dgm:spPr/>
      <dgm:t>
        <a:bodyPr/>
        <a:lstStyle/>
        <a:p>
          <a:endParaRPr lang="ru-RU" dirty="0"/>
        </a:p>
      </dgm:t>
    </dgm:pt>
    <dgm:pt modelId="{DC0F2E84-182B-495C-BAE2-BBD286819110}" type="sibTrans" cxnId="{472FE778-C6A2-4F88-AAE2-8E47D0F2AA4B}">
      <dgm:prSet/>
      <dgm:spPr/>
      <dgm:t>
        <a:bodyPr/>
        <a:lstStyle/>
        <a:p>
          <a:endParaRPr lang="ru-RU"/>
        </a:p>
      </dgm:t>
    </dgm:pt>
    <dgm:pt modelId="{19D44BFC-8B95-4AB1-B112-97C308FED3A5}" type="pres">
      <dgm:prSet presAssocID="{7D2AD5B4-CD92-4072-A7DB-3EBBF2813D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15508C-9D53-4DD4-8DEC-8CCC552458B6}" type="pres">
      <dgm:prSet presAssocID="{F816B750-8D53-45A5-8270-0925A75FBCFC}" presName="centerShape" presStyleLbl="node0" presStyleIdx="0" presStyleCnt="1" custScaleX="119128" custScaleY="58830" custLinFactNeighborX="512" custLinFactNeighborY="-368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18A616-BB54-4C01-8190-A83A119ED88F}" type="pres">
      <dgm:prSet presAssocID="{E185BDCB-D75F-4541-B42E-FE637EBE1FC2}" presName="parTrans" presStyleLbl="sibTrans2D1" presStyleIdx="0" presStyleCnt="8" custLinFactNeighborX="-1149" custLinFactNeighborY="-7809"/>
      <dgm:spPr/>
      <dgm:t>
        <a:bodyPr/>
        <a:lstStyle/>
        <a:p>
          <a:endParaRPr lang="ru-RU"/>
        </a:p>
      </dgm:t>
    </dgm:pt>
    <dgm:pt modelId="{B1227F31-36FD-4DD1-8836-D0DFDAEB3875}" type="pres">
      <dgm:prSet presAssocID="{E185BDCB-D75F-4541-B42E-FE637EBE1FC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11D1AB0A-5EAB-4D65-9072-4F117F6DE1AA}" type="pres">
      <dgm:prSet presAssocID="{832056B5-E302-410B-863E-21E0244CE59B}" presName="node" presStyleLbl="node1" presStyleIdx="0" presStyleCnt="8" custScaleX="143071" custScaleY="60531" custRadScaleRad="93729" custRadScaleInc="-10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C9D44D6-0B26-4D22-BA8A-3B1D1982B17A}" type="pres">
      <dgm:prSet presAssocID="{12B36EC2-6952-4840-A05C-6E4D60B0EB76}" presName="parTrans" presStyleLbl="sibTrans2D1" presStyleIdx="1" presStyleCnt="8" custScaleX="66195" custLinFactNeighborX="-2918" custLinFactNeighborY="-2336"/>
      <dgm:spPr/>
      <dgm:t>
        <a:bodyPr/>
        <a:lstStyle/>
        <a:p>
          <a:endParaRPr lang="ru-RU"/>
        </a:p>
      </dgm:t>
    </dgm:pt>
    <dgm:pt modelId="{BF932340-02BE-42A3-AA2D-18FCBDEBBF76}" type="pres">
      <dgm:prSet presAssocID="{12B36EC2-6952-4840-A05C-6E4D60B0EB76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8D0B969-D1AA-4176-92E7-059EEAE7F390}" type="pres">
      <dgm:prSet presAssocID="{E582EBD9-E82A-491B-B97B-528959DAECC8}" presName="node" presStyleLbl="node1" presStyleIdx="1" presStyleCnt="8" custScaleX="131536" custScaleY="61822" custRadScaleRad="131692" custRadScaleInc="304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B77120F-8AF2-4733-8497-A225A82992A5}" type="pres">
      <dgm:prSet presAssocID="{EB14AC64-66EF-4769-AD88-FD4BE829EB5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5FDC30D9-7DC6-486F-A9C5-34A29049FFAC}" type="pres">
      <dgm:prSet presAssocID="{EB14AC64-66EF-4769-AD88-FD4BE829EB5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BA7C51C5-6110-4E42-BE27-EC0587BD4095}" type="pres">
      <dgm:prSet presAssocID="{39F0E737-EDE8-43DC-872F-790AA1E0F742}" presName="node" presStyleLbl="node1" presStyleIdx="2" presStyleCnt="8" custScaleX="126087" custScaleY="47826" custRadScaleRad="115102" custRadScaleInc="-404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01DDD3-A098-4241-97C7-941641CBE11E}" type="pres">
      <dgm:prSet presAssocID="{6DE315D5-B4A3-48A7-8ABB-0D5CDF41DBDC}" presName="parTrans" presStyleLbl="sibTrans2D1" presStyleIdx="3" presStyleCnt="8"/>
      <dgm:spPr/>
      <dgm:t>
        <a:bodyPr/>
        <a:lstStyle/>
        <a:p>
          <a:endParaRPr lang="ru-RU"/>
        </a:p>
      </dgm:t>
    </dgm:pt>
    <dgm:pt modelId="{958321A4-D4AE-48A5-8A8F-A1B7F7E9CC61}" type="pres">
      <dgm:prSet presAssocID="{6DE315D5-B4A3-48A7-8ABB-0D5CDF41DBD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A29628D6-8D48-404B-ABEF-D80448CFE80F}" type="pres">
      <dgm:prSet presAssocID="{F9A826D9-6C94-40F5-9495-B5527FEA27EC}" presName="node" presStyleLbl="node1" presStyleIdx="3" presStyleCnt="8" custScaleX="149176" custScaleY="46232" custRadScaleRad="118420" custRadScaleInc="-1136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339361-33FA-46EE-8CA0-2A74CD092253}" type="pres">
      <dgm:prSet presAssocID="{72673806-169F-46C9-AAEA-61CCB16766D0}" presName="parTrans" presStyleLbl="sibTrans2D1" presStyleIdx="4" presStyleCnt="8"/>
      <dgm:spPr/>
      <dgm:t>
        <a:bodyPr/>
        <a:lstStyle/>
        <a:p>
          <a:endParaRPr lang="ru-RU"/>
        </a:p>
      </dgm:t>
    </dgm:pt>
    <dgm:pt modelId="{4B8E776A-017E-4DEB-8516-CD6F42C0EC9A}" type="pres">
      <dgm:prSet presAssocID="{72673806-169F-46C9-AAEA-61CCB16766D0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0027675B-D991-4449-A0D2-00704D284306}" type="pres">
      <dgm:prSet presAssocID="{7D50D367-CC2E-472D-AC1A-894CCB85028D}" presName="node" presStyleLbl="node1" presStyleIdx="4" presStyleCnt="8" custScaleX="137655" custScaleY="86040" custRadScaleRad="92110" custRadScaleInc="-739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CFAB913-7B44-40EE-9EDB-71D233FCAB4C}" type="pres">
      <dgm:prSet presAssocID="{C569FB36-1DDF-4E46-B1CB-5F319D5C721A}" presName="parTrans" presStyleLbl="sibTrans2D1" presStyleIdx="5" presStyleCnt="8"/>
      <dgm:spPr/>
      <dgm:t>
        <a:bodyPr/>
        <a:lstStyle/>
        <a:p>
          <a:endParaRPr lang="ru-RU"/>
        </a:p>
      </dgm:t>
    </dgm:pt>
    <dgm:pt modelId="{93844313-9F6B-4D4D-B798-B822AA908A88}" type="pres">
      <dgm:prSet presAssocID="{C569FB36-1DDF-4E46-B1CB-5F319D5C721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387903B-62D2-4F52-8337-9CDDC1D5FC3B}" type="pres">
      <dgm:prSet presAssocID="{11999C17-7607-4ECB-9280-21A300175C39}" presName="node" presStyleLbl="node1" presStyleIdx="5" presStyleCnt="8" custScaleX="139930" custScaleY="62367" custRadScaleRad="111522" custRadScaleInc="507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C61227E-3C28-476C-9CCE-F0CA1ACA6592}" type="pres">
      <dgm:prSet presAssocID="{74951289-9AED-4F04-B8D7-349384490095}" presName="parTrans" presStyleLbl="sibTrans2D1" presStyleIdx="6" presStyleCnt="8" custLinFactNeighborX="10655" custLinFactNeighborY="-8956"/>
      <dgm:spPr/>
      <dgm:t>
        <a:bodyPr/>
        <a:lstStyle/>
        <a:p>
          <a:endParaRPr lang="ru-RU"/>
        </a:p>
      </dgm:t>
    </dgm:pt>
    <dgm:pt modelId="{78B622BB-F5A1-4428-8AE9-9980E576D9C8}" type="pres">
      <dgm:prSet presAssocID="{74951289-9AED-4F04-B8D7-349384490095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204F135-7AD3-4D95-80B0-C1A758206662}" type="pres">
      <dgm:prSet presAssocID="{FB6A2ADD-29A9-413A-8224-12D7B051F9EA}" presName="node" presStyleLbl="node1" presStyleIdx="6" presStyleCnt="8" custScaleX="127695" custScaleY="61822" custRadScaleRad="126151" custRadScaleInc="98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9E72BBC-6BAC-4726-8EE2-61E45E66872C}" type="pres">
      <dgm:prSet presAssocID="{DA88654D-65A1-4F0A-B113-05C4666644C2}" presName="parTrans" presStyleLbl="sibTrans2D1" presStyleIdx="7" presStyleCnt="8"/>
      <dgm:spPr/>
      <dgm:t>
        <a:bodyPr/>
        <a:lstStyle/>
        <a:p>
          <a:endParaRPr lang="ru-RU"/>
        </a:p>
      </dgm:t>
    </dgm:pt>
    <dgm:pt modelId="{D777F366-6F71-474D-BDAD-26B249240722}" type="pres">
      <dgm:prSet presAssocID="{DA88654D-65A1-4F0A-B113-05C4666644C2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0D9BB2D2-F7EC-4382-B5D0-3E7A5EB9B503}" type="pres">
      <dgm:prSet presAssocID="{60C60035-DBCE-4129-ADCE-174FD4BC532E}" presName="node" presStyleLbl="node1" presStyleIdx="7" presStyleCnt="8" custScaleX="136701" custScaleY="59221" custRadScaleRad="117758" custRadScaleInc="-1624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4268E68-9200-41EA-8D51-3DF5F6969D77}" type="presOf" srcId="{C569FB36-1DDF-4E46-B1CB-5F319D5C721A}" destId="{93844313-9F6B-4D4D-B798-B822AA908A88}" srcOrd="1" destOrd="0" presId="urn:microsoft.com/office/officeart/2005/8/layout/radial5"/>
    <dgm:cxn modelId="{15A233A0-7756-4F64-993B-60DAFFDBEE25}" type="presOf" srcId="{DA88654D-65A1-4F0A-B113-05C4666644C2}" destId="{19E72BBC-6BAC-4726-8EE2-61E45E66872C}" srcOrd="0" destOrd="0" presId="urn:microsoft.com/office/officeart/2005/8/layout/radial5"/>
    <dgm:cxn modelId="{0CF97C34-6E74-4F94-A6C8-4FB9151E1E5F}" type="presOf" srcId="{F816B750-8D53-45A5-8270-0925A75FBCFC}" destId="{6615508C-9D53-4DD4-8DEC-8CCC552458B6}" srcOrd="0" destOrd="0" presId="urn:microsoft.com/office/officeart/2005/8/layout/radial5"/>
    <dgm:cxn modelId="{B9F293C6-9648-4F7B-A394-2E668D8389B0}" srcId="{F816B750-8D53-45A5-8270-0925A75FBCFC}" destId="{11999C17-7607-4ECB-9280-21A300175C39}" srcOrd="5" destOrd="0" parTransId="{C569FB36-1DDF-4E46-B1CB-5F319D5C721A}" sibTransId="{4406BC89-B107-499C-89C3-73F7327457AB}"/>
    <dgm:cxn modelId="{762DB8AF-72E3-46C2-879F-37B1B88CF99C}" type="presOf" srcId="{EB14AC64-66EF-4769-AD88-FD4BE829EB5D}" destId="{5FDC30D9-7DC6-486F-A9C5-34A29049FFAC}" srcOrd="1" destOrd="0" presId="urn:microsoft.com/office/officeart/2005/8/layout/radial5"/>
    <dgm:cxn modelId="{C483E53E-6553-41D5-BF8A-11E2205E29D7}" type="presOf" srcId="{EB14AC64-66EF-4769-AD88-FD4BE829EB5D}" destId="{3B77120F-8AF2-4733-8497-A225A82992A5}" srcOrd="0" destOrd="0" presId="urn:microsoft.com/office/officeart/2005/8/layout/radial5"/>
    <dgm:cxn modelId="{7C7511C0-3713-481F-BBE2-3949DECF2C31}" type="presOf" srcId="{E185BDCB-D75F-4541-B42E-FE637EBE1FC2}" destId="{EB18A616-BB54-4C01-8190-A83A119ED88F}" srcOrd="0" destOrd="0" presId="urn:microsoft.com/office/officeart/2005/8/layout/radial5"/>
    <dgm:cxn modelId="{2B596746-C5AB-48DE-9813-121CB7DC0FAD}" type="presOf" srcId="{72673806-169F-46C9-AAEA-61CCB16766D0}" destId="{4B8E776A-017E-4DEB-8516-CD6F42C0EC9A}" srcOrd="1" destOrd="0" presId="urn:microsoft.com/office/officeart/2005/8/layout/radial5"/>
    <dgm:cxn modelId="{6159541B-D017-463F-98CA-FE0467A367CC}" type="presOf" srcId="{7D2AD5B4-CD92-4072-A7DB-3EBBF2813D3D}" destId="{19D44BFC-8B95-4AB1-B112-97C308FED3A5}" srcOrd="0" destOrd="0" presId="urn:microsoft.com/office/officeart/2005/8/layout/radial5"/>
    <dgm:cxn modelId="{6D68BAE3-3DC3-4F6A-9ECA-FB09F920725F}" type="presOf" srcId="{74951289-9AED-4F04-B8D7-349384490095}" destId="{CC61227E-3C28-476C-9CCE-F0CA1ACA6592}" srcOrd="0" destOrd="0" presId="urn:microsoft.com/office/officeart/2005/8/layout/radial5"/>
    <dgm:cxn modelId="{BAD35EB2-7622-49E4-AB6B-7B156667859D}" srcId="{7D2AD5B4-CD92-4072-A7DB-3EBBF2813D3D}" destId="{340A38C6-DBF5-45F6-A368-D985753E0E7F}" srcOrd="1" destOrd="0" parTransId="{1183D6BF-7DFC-4677-9413-056362252753}" sibTransId="{A9FF28A7-81DA-4FD4-A319-BA5739836D55}"/>
    <dgm:cxn modelId="{EC6BCE9F-7EEE-43C7-A0C8-99526C41F554}" type="presOf" srcId="{DA88654D-65A1-4F0A-B113-05C4666644C2}" destId="{D777F366-6F71-474D-BDAD-26B249240722}" srcOrd="1" destOrd="0" presId="urn:microsoft.com/office/officeart/2005/8/layout/radial5"/>
    <dgm:cxn modelId="{676E03C1-DE01-4712-9988-6E3DE348D190}" type="presOf" srcId="{F9A826D9-6C94-40F5-9495-B5527FEA27EC}" destId="{A29628D6-8D48-404B-ABEF-D80448CFE80F}" srcOrd="0" destOrd="0" presId="urn:microsoft.com/office/officeart/2005/8/layout/radial5"/>
    <dgm:cxn modelId="{92D163F2-9A97-4F76-9D74-458290C3A429}" type="presOf" srcId="{39F0E737-EDE8-43DC-872F-790AA1E0F742}" destId="{BA7C51C5-6110-4E42-BE27-EC0587BD4095}" srcOrd="0" destOrd="0" presId="urn:microsoft.com/office/officeart/2005/8/layout/radial5"/>
    <dgm:cxn modelId="{A7307E7A-CE91-410D-8989-FB4581053357}" type="presOf" srcId="{FB6A2ADD-29A9-413A-8224-12D7B051F9EA}" destId="{0204F135-7AD3-4D95-80B0-C1A758206662}" srcOrd="0" destOrd="0" presId="urn:microsoft.com/office/officeart/2005/8/layout/radial5"/>
    <dgm:cxn modelId="{2CE17E7B-B96B-493F-B69D-7897ABF243EC}" type="presOf" srcId="{74951289-9AED-4F04-B8D7-349384490095}" destId="{78B622BB-F5A1-4428-8AE9-9980E576D9C8}" srcOrd="1" destOrd="0" presId="urn:microsoft.com/office/officeart/2005/8/layout/radial5"/>
    <dgm:cxn modelId="{D8117F1F-10F9-4827-8FD1-F638C480AA69}" type="presOf" srcId="{C569FB36-1DDF-4E46-B1CB-5F319D5C721A}" destId="{4CFAB913-7B44-40EE-9EDB-71D233FCAB4C}" srcOrd="0" destOrd="0" presId="urn:microsoft.com/office/officeart/2005/8/layout/radial5"/>
    <dgm:cxn modelId="{3E913D82-5F79-4E6B-A0AE-DB1331F76825}" type="presOf" srcId="{E582EBD9-E82A-491B-B97B-528959DAECC8}" destId="{D8D0B969-D1AA-4176-92E7-059EEAE7F390}" srcOrd="0" destOrd="0" presId="urn:microsoft.com/office/officeart/2005/8/layout/radial5"/>
    <dgm:cxn modelId="{472FE778-C6A2-4F88-AAE2-8E47D0F2AA4B}" srcId="{F816B750-8D53-45A5-8270-0925A75FBCFC}" destId="{F9A826D9-6C94-40F5-9495-B5527FEA27EC}" srcOrd="3" destOrd="0" parTransId="{6DE315D5-B4A3-48A7-8ABB-0D5CDF41DBDC}" sibTransId="{DC0F2E84-182B-495C-BAE2-BBD286819110}"/>
    <dgm:cxn modelId="{327AB08F-D0CD-4C1A-B37B-91BADDABEF83}" srcId="{F816B750-8D53-45A5-8270-0925A75FBCFC}" destId="{60C60035-DBCE-4129-ADCE-174FD4BC532E}" srcOrd="7" destOrd="0" parTransId="{DA88654D-65A1-4F0A-B113-05C4666644C2}" sibTransId="{711555C1-0C4F-4FC0-B812-1A01F77AE3DD}"/>
    <dgm:cxn modelId="{8A4C8317-3CD5-4920-8F66-AEB8771D093E}" type="presOf" srcId="{11999C17-7607-4ECB-9280-21A300175C39}" destId="{2387903B-62D2-4F52-8337-9CDDC1D5FC3B}" srcOrd="0" destOrd="0" presId="urn:microsoft.com/office/officeart/2005/8/layout/radial5"/>
    <dgm:cxn modelId="{306F4C77-93EC-4DB8-808F-C729F82C2D91}" type="presOf" srcId="{7D50D367-CC2E-472D-AC1A-894CCB85028D}" destId="{0027675B-D991-4449-A0D2-00704D284306}" srcOrd="0" destOrd="0" presId="urn:microsoft.com/office/officeart/2005/8/layout/radial5"/>
    <dgm:cxn modelId="{BCD343FB-B65B-4DCA-987F-7F81B0202E43}" srcId="{7D2AD5B4-CD92-4072-A7DB-3EBBF2813D3D}" destId="{F816B750-8D53-45A5-8270-0925A75FBCFC}" srcOrd="0" destOrd="0" parTransId="{F8E65EB1-4777-4972-B5E3-07876878FE17}" sibTransId="{052AE09A-C432-46EC-8800-E182741B8181}"/>
    <dgm:cxn modelId="{5C92B767-ADFE-40E9-A889-E67D0584637D}" type="presOf" srcId="{6DE315D5-B4A3-48A7-8ABB-0D5CDF41DBDC}" destId="{958321A4-D4AE-48A5-8A8F-A1B7F7E9CC61}" srcOrd="1" destOrd="0" presId="urn:microsoft.com/office/officeart/2005/8/layout/radial5"/>
    <dgm:cxn modelId="{FB130AC2-0248-4E77-AD97-B927C47C9537}" srcId="{F816B750-8D53-45A5-8270-0925A75FBCFC}" destId="{39F0E737-EDE8-43DC-872F-790AA1E0F742}" srcOrd="2" destOrd="0" parTransId="{EB14AC64-66EF-4769-AD88-FD4BE829EB5D}" sibTransId="{50AFB0F0-2A0D-4972-862F-F82E39502B72}"/>
    <dgm:cxn modelId="{AD829952-F547-4403-9D92-9BFD8E53132C}" srcId="{F816B750-8D53-45A5-8270-0925A75FBCFC}" destId="{E582EBD9-E82A-491B-B97B-528959DAECC8}" srcOrd="1" destOrd="0" parTransId="{12B36EC2-6952-4840-A05C-6E4D60B0EB76}" sibTransId="{9B1F8A84-47EF-4A22-8CAF-43D3220D5EB7}"/>
    <dgm:cxn modelId="{CD06E7DA-9A72-410D-BDC5-8714D7FFD590}" type="presOf" srcId="{E185BDCB-D75F-4541-B42E-FE637EBE1FC2}" destId="{B1227F31-36FD-4DD1-8836-D0DFDAEB3875}" srcOrd="1" destOrd="0" presId="urn:microsoft.com/office/officeart/2005/8/layout/radial5"/>
    <dgm:cxn modelId="{8579995B-4E88-46BD-9FA4-B560FE7B3E33}" srcId="{F816B750-8D53-45A5-8270-0925A75FBCFC}" destId="{FB6A2ADD-29A9-413A-8224-12D7B051F9EA}" srcOrd="6" destOrd="0" parTransId="{74951289-9AED-4F04-B8D7-349384490095}" sibTransId="{80400F8D-E711-4480-941E-4814BAE3D6BA}"/>
    <dgm:cxn modelId="{4CB29B5B-D697-4789-B74B-F86DEAF8037E}" type="presOf" srcId="{832056B5-E302-410B-863E-21E0244CE59B}" destId="{11D1AB0A-5EAB-4D65-9072-4F117F6DE1AA}" srcOrd="0" destOrd="0" presId="urn:microsoft.com/office/officeart/2005/8/layout/radial5"/>
    <dgm:cxn modelId="{674C900E-291A-4088-89CB-D8DFDE46F3DC}" type="presOf" srcId="{60C60035-DBCE-4129-ADCE-174FD4BC532E}" destId="{0D9BB2D2-F7EC-4382-B5D0-3E7A5EB9B503}" srcOrd="0" destOrd="0" presId="urn:microsoft.com/office/officeart/2005/8/layout/radial5"/>
    <dgm:cxn modelId="{90237EEE-80C8-403C-8ADE-BFAB7FCBCCE3}" type="presOf" srcId="{72673806-169F-46C9-AAEA-61CCB16766D0}" destId="{ED339361-33FA-46EE-8CA0-2A74CD092253}" srcOrd="0" destOrd="0" presId="urn:microsoft.com/office/officeart/2005/8/layout/radial5"/>
    <dgm:cxn modelId="{A791DB2F-03EA-437D-A2BF-EA2700E69A17}" type="presOf" srcId="{6DE315D5-B4A3-48A7-8ABB-0D5CDF41DBDC}" destId="{D701DDD3-A098-4241-97C7-941641CBE11E}" srcOrd="0" destOrd="0" presId="urn:microsoft.com/office/officeart/2005/8/layout/radial5"/>
    <dgm:cxn modelId="{A011D51E-C341-43DD-9117-75F16D0C4980}" type="presOf" srcId="{12B36EC2-6952-4840-A05C-6E4D60B0EB76}" destId="{6C9D44D6-0B26-4D22-BA8A-3B1D1982B17A}" srcOrd="0" destOrd="0" presId="urn:microsoft.com/office/officeart/2005/8/layout/radial5"/>
    <dgm:cxn modelId="{10B48ABA-895C-43DE-B85F-FD94C0AA6B55}" type="presOf" srcId="{12B36EC2-6952-4840-A05C-6E4D60B0EB76}" destId="{BF932340-02BE-42A3-AA2D-18FCBDEBBF76}" srcOrd="1" destOrd="0" presId="urn:microsoft.com/office/officeart/2005/8/layout/radial5"/>
    <dgm:cxn modelId="{11399448-70E7-446C-B288-EEB188B994AC}" srcId="{F816B750-8D53-45A5-8270-0925A75FBCFC}" destId="{7D50D367-CC2E-472D-AC1A-894CCB85028D}" srcOrd="4" destOrd="0" parTransId="{72673806-169F-46C9-AAEA-61CCB16766D0}" sibTransId="{B156DE02-2063-4502-9830-EE2494895991}"/>
    <dgm:cxn modelId="{019BD21F-53EB-4DBE-9CBD-931AD97E3F09}" srcId="{F816B750-8D53-45A5-8270-0925A75FBCFC}" destId="{832056B5-E302-410B-863E-21E0244CE59B}" srcOrd="0" destOrd="0" parTransId="{E185BDCB-D75F-4541-B42E-FE637EBE1FC2}" sibTransId="{4BD71E63-5541-42FA-83D5-91E535399A71}"/>
    <dgm:cxn modelId="{1021CA99-8026-46C7-851B-A5AB03ADB6C4}" type="presParOf" srcId="{19D44BFC-8B95-4AB1-B112-97C308FED3A5}" destId="{6615508C-9D53-4DD4-8DEC-8CCC552458B6}" srcOrd="0" destOrd="0" presId="urn:microsoft.com/office/officeart/2005/8/layout/radial5"/>
    <dgm:cxn modelId="{60ECB9FA-ECB1-4B77-AB31-01D39F631723}" type="presParOf" srcId="{19D44BFC-8B95-4AB1-B112-97C308FED3A5}" destId="{EB18A616-BB54-4C01-8190-A83A119ED88F}" srcOrd="1" destOrd="0" presId="urn:microsoft.com/office/officeart/2005/8/layout/radial5"/>
    <dgm:cxn modelId="{FD845DCB-EBE9-44B7-A514-2D28BCD8DACB}" type="presParOf" srcId="{EB18A616-BB54-4C01-8190-A83A119ED88F}" destId="{B1227F31-36FD-4DD1-8836-D0DFDAEB3875}" srcOrd="0" destOrd="0" presId="urn:microsoft.com/office/officeart/2005/8/layout/radial5"/>
    <dgm:cxn modelId="{66471551-0A28-4A61-8561-74843D480015}" type="presParOf" srcId="{19D44BFC-8B95-4AB1-B112-97C308FED3A5}" destId="{11D1AB0A-5EAB-4D65-9072-4F117F6DE1AA}" srcOrd="2" destOrd="0" presId="urn:microsoft.com/office/officeart/2005/8/layout/radial5"/>
    <dgm:cxn modelId="{477DFC21-66F2-445B-900C-4CD7D508E957}" type="presParOf" srcId="{19D44BFC-8B95-4AB1-B112-97C308FED3A5}" destId="{6C9D44D6-0B26-4D22-BA8A-3B1D1982B17A}" srcOrd="3" destOrd="0" presId="urn:microsoft.com/office/officeart/2005/8/layout/radial5"/>
    <dgm:cxn modelId="{A36AE8C5-0098-4A3D-BE0D-B6842E85562E}" type="presParOf" srcId="{6C9D44D6-0B26-4D22-BA8A-3B1D1982B17A}" destId="{BF932340-02BE-42A3-AA2D-18FCBDEBBF76}" srcOrd="0" destOrd="0" presId="urn:microsoft.com/office/officeart/2005/8/layout/radial5"/>
    <dgm:cxn modelId="{FF710EA8-923E-4030-805D-E45884F18224}" type="presParOf" srcId="{19D44BFC-8B95-4AB1-B112-97C308FED3A5}" destId="{D8D0B969-D1AA-4176-92E7-059EEAE7F390}" srcOrd="4" destOrd="0" presId="urn:microsoft.com/office/officeart/2005/8/layout/radial5"/>
    <dgm:cxn modelId="{279DCCF4-7B74-4063-A43F-8F798C483BD1}" type="presParOf" srcId="{19D44BFC-8B95-4AB1-B112-97C308FED3A5}" destId="{3B77120F-8AF2-4733-8497-A225A82992A5}" srcOrd="5" destOrd="0" presId="urn:microsoft.com/office/officeart/2005/8/layout/radial5"/>
    <dgm:cxn modelId="{F752B005-595D-405D-9CB0-760EA4E65D22}" type="presParOf" srcId="{3B77120F-8AF2-4733-8497-A225A82992A5}" destId="{5FDC30D9-7DC6-486F-A9C5-34A29049FFAC}" srcOrd="0" destOrd="0" presId="urn:microsoft.com/office/officeart/2005/8/layout/radial5"/>
    <dgm:cxn modelId="{FE671B2B-9726-40A9-A8C8-787795DBC4A3}" type="presParOf" srcId="{19D44BFC-8B95-4AB1-B112-97C308FED3A5}" destId="{BA7C51C5-6110-4E42-BE27-EC0587BD4095}" srcOrd="6" destOrd="0" presId="urn:microsoft.com/office/officeart/2005/8/layout/radial5"/>
    <dgm:cxn modelId="{4E5AB26B-8167-42BE-A215-821FBFD286C6}" type="presParOf" srcId="{19D44BFC-8B95-4AB1-B112-97C308FED3A5}" destId="{D701DDD3-A098-4241-97C7-941641CBE11E}" srcOrd="7" destOrd="0" presId="urn:microsoft.com/office/officeart/2005/8/layout/radial5"/>
    <dgm:cxn modelId="{22AE8DCC-F2D7-4049-ACA7-7423AD78638E}" type="presParOf" srcId="{D701DDD3-A098-4241-97C7-941641CBE11E}" destId="{958321A4-D4AE-48A5-8A8F-A1B7F7E9CC61}" srcOrd="0" destOrd="0" presId="urn:microsoft.com/office/officeart/2005/8/layout/radial5"/>
    <dgm:cxn modelId="{B01CB6F8-9F9A-4962-AF4B-0B0A6288343C}" type="presParOf" srcId="{19D44BFC-8B95-4AB1-B112-97C308FED3A5}" destId="{A29628D6-8D48-404B-ABEF-D80448CFE80F}" srcOrd="8" destOrd="0" presId="urn:microsoft.com/office/officeart/2005/8/layout/radial5"/>
    <dgm:cxn modelId="{F1667042-CC72-440A-8B8C-5FF22880A9F8}" type="presParOf" srcId="{19D44BFC-8B95-4AB1-B112-97C308FED3A5}" destId="{ED339361-33FA-46EE-8CA0-2A74CD092253}" srcOrd="9" destOrd="0" presId="urn:microsoft.com/office/officeart/2005/8/layout/radial5"/>
    <dgm:cxn modelId="{F3D7E3AB-36ED-4EA6-9CBC-AFD45C9A910C}" type="presParOf" srcId="{ED339361-33FA-46EE-8CA0-2A74CD092253}" destId="{4B8E776A-017E-4DEB-8516-CD6F42C0EC9A}" srcOrd="0" destOrd="0" presId="urn:microsoft.com/office/officeart/2005/8/layout/radial5"/>
    <dgm:cxn modelId="{827BF8FB-B913-49E0-93D7-F16FD9E757CD}" type="presParOf" srcId="{19D44BFC-8B95-4AB1-B112-97C308FED3A5}" destId="{0027675B-D991-4449-A0D2-00704D284306}" srcOrd="10" destOrd="0" presId="urn:microsoft.com/office/officeart/2005/8/layout/radial5"/>
    <dgm:cxn modelId="{839CE8ED-DCDB-4F06-840C-77E7B0C0A14D}" type="presParOf" srcId="{19D44BFC-8B95-4AB1-B112-97C308FED3A5}" destId="{4CFAB913-7B44-40EE-9EDB-71D233FCAB4C}" srcOrd="11" destOrd="0" presId="urn:microsoft.com/office/officeart/2005/8/layout/radial5"/>
    <dgm:cxn modelId="{3EC407AB-4FED-47CA-A95F-0E5A55B946BA}" type="presParOf" srcId="{4CFAB913-7B44-40EE-9EDB-71D233FCAB4C}" destId="{93844313-9F6B-4D4D-B798-B822AA908A88}" srcOrd="0" destOrd="0" presId="urn:microsoft.com/office/officeart/2005/8/layout/radial5"/>
    <dgm:cxn modelId="{7B7097D0-47DC-4C43-80FE-B7412B5C2C99}" type="presParOf" srcId="{19D44BFC-8B95-4AB1-B112-97C308FED3A5}" destId="{2387903B-62D2-4F52-8337-9CDDC1D5FC3B}" srcOrd="12" destOrd="0" presId="urn:microsoft.com/office/officeart/2005/8/layout/radial5"/>
    <dgm:cxn modelId="{908B54A3-F783-46A5-A9FF-6F6486D4856D}" type="presParOf" srcId="{19D44BFC-8B95-4AB1-B112-97C308FED3A5}" destId="{CC61227E-3C28-476C-9CCE-F0CA1ACA6592}" srcOrd="13" destOrd="0" presId="urn:microsoft.com/office/officeart/2005/8/layout/radial5"/>
    <dgm:cxn modelId="{30DC0BE3-0A91-4F7E-A2C0-9B1955A14C20}" type="presParOf" srcId="{CC61227E-3C28-476C-9CCE-F0CA1ACA6592}" destId="{78B622BB-F5A1-4428-8AE9-9980E576D9C8}" srcOrd="0" destOrd="0" presId="urn:microsoft.com/office/officeart/2005/8/layout/radial5"/>
    <dgm:cxn modelId="{ADC0FE8D-769A-44EA-BB11-9C135345DC56}" type="presParOf" srcId="{19D44BFC-8B95-4AB1-B112-97C308FED3A5}" destId="{0204F135-7AD3-4D95-80B0-C1A758206662}" srcOrd="14" destOrd="0" presId="urn:microsoft.com/office/officeart/2005/8/layout/radial5"/>
    <dgm:cxn modelId="{8F505785-4D9A-4906-95E8-7A90F21850A1}" type="presParOf" srcId="{19D44BFC-8B95-4AB1-B112-97C308FED3A5}" destId="{19E72BBC-6BAC-4726-8EE2-61E45E66872C}" srcOrd="15" destOrd="0" presId="urn:microsoft.com/office/officeart/2005/8/layout/radial5"/>
    <dgm:cxn modelId="{FEBE375A-7045-42DB-B44D-8A9865D9E11E}" type="presParOf" srcId="{19E72BBC-6BAC-4726-8EE2-61E45E66872C}" destId="{D777F366-6F71-474D-BDAD-26B249240722}" srcOrd="0" destOrd="0" presId="urn:microsoft.com/office/officeart/2005/8/layout/radial5"/>
    <dgm:cxn modelId="{8F2D35F1-564B-414E-A716-0957542E215C}" type="presParOf" srcId="{19D44BFC-8B95-4AB1-B112-97C308FED3A5}" destId="{0D9BB2D2-F7EC-4382-B5D0-3E7A5EB9B50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E9D62-D20C-4743-A307-9D80453EEF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66014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ED37C-8337-4BD6-AE84-7B47F59F8E4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909199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8E372-4BE3-4B63-B882-202063A2A6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166302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EAD5A-F1FA-493F-8411-D2D773D3350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628096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88F4E-FB3A-40D5-96D8-387C9028E46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010667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15348-BFDF-4507-B245-BC738585D61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70466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FA70F-9467-46E9-820C-D6DFE1A0B80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399672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3C085-2949-479B-8A2C-AD4D2249585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517321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B0F85-D9FE-4790-9608-748DD5AA9FA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1114083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5A05F-2971-47CC-9099-7347DB7A178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9601084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E47AA-5205-47B1-BA78-21FB7347FB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896023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C38643-6356-48D1-84AC-1943F97D28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-projector.ru/prods/2516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inoe.name/uploads/posts/2010-09/1283745263_9442047c960d66cc35ad96a38570d0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go.mail.ru/search_images?rch=e&amp;type=all&amp;is=0&amp;q=%D1%82%D0%B5%D0%BB%D0%B5%D0%B2%D0%B8%D0%B7%D0%BE%D1%80#w=470&amp;h=463&amp;s=15530&amp;pic=http%3A%2F%2Fimages04.olx.ru%2Fui%2F2%2F99%2F30%2F18329930_1.jpg&amp;page=http%3A%2F%2Fmoscow.olx.ru%2Flcd-iid-18329930&amp;descr=%D0%9A%D1%83%D0%BF%D0%BB%D1%8E+%3Cb%3E%D1%82%D0%B5%D0%BB%D0%B5%D0%B2%D0%B8%D0%B7%D0%BE%D1%80%3C%2Fb%3E%2C+%D0%96%D0%9A-LCD-%D0%9F%D0%9B%D0%90%D0%97%D0%9C%D0%90%2C+%D0%BF%D0%B0%D0%BD%D0%B5%D0%BB%D0%B8+-+%D0%9C%D0%BE%D1%81%D0%BA%D0%B2%D0%B0+-+%D0%AD%D0%BB%D0%B5%D0%BA%D1%82%D1%80%D0%BE%D0%BD%D0%B8%D0%BA%D0%B0+%D0%B8+%3Cb%3E...%3C%2Fb%3E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412875"/>
            <a:ext cx="8207375" cy="1752600"/>
          </a:xfrm>
        </p:spPr>
        <p:txBody>
          <a:bodyPr/>
          <a:lstStyle/>
          <a:p>
            <a:pPr eaLnBrk="1" hangingPunct="1"/>
            <a:r>
              <a:rPr lang="ru-RU" altLang="ru-RU" sz="3400" b="1" dirty="0" smtClean="0">
                <a:solidFill>
                  <a:srgbClr val="003366"/>
                </a:solidFill>
              </a:rPr>
              <a:t>Использование </a:t>
            </a:r>
          </a:p>
          <a:p>
            <a:pPr eaLnBrk="1" hangingPunct="1"/>
            <a:r>
              <a:rPr lang="ru-RU" altLang="ru-RU" sz="3400" b="1" dirty="0" smtClean="0">
                <a:solidFill>
                  <a:srgbClr val="003366"/>
                </a:solidFill>
              </a:rPr>
              <a:t>информационно-коммуникационных технологий в работе с родителями</a:t>
            </a:r>
          </a:p>
          <a:p>
            <a:pPr eaLnBrk="1" hangingPunct="1"/>
            <a:endParaRPr lang="ru-RU" altLang="ru-RU" sz="800" b="1" dirty="0" smtClean="0">
              <a:solidFill>
                <a:srgbClr val="003366"/>
              </a:solidFill>
            </a:endParaRPr>
          </a:p>
          <a:p>
            <a:pPr eaLnBrk="1" hangingPunct="1"/>
            <a:endParaRPr lang="ru-RU" altLang="ru-RU" sz="800" b="1" dirty="0" smtClean="0">
              <a:solidFill>
                <a:srgbClr val="003366"/>
              </a:solidFill>
            </a:endParaRPr>
          </a:p>
          <a:p>
            <a:pPr algn="r" eaLnBrk="1" hangingPunct="1"/>
            <a:endParaRPr lang="ru-RU" altLang="ru-RU" sz="2000" dirty="0" smtClean="0">
              <a:solidFill>
                <a:srgbClr val="003366"/>
              </a:solidFill>
            </a:endParaRPr>
          </a:p>
          <a:p>
            <a:pPr algn="r" eaLnBrk="1" hangingPunct="1"/>
            <a:endParaRPr lang="ru-RU" altLang="ru-RU" sz="2000" dirty="0" smtClean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2930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Подготовила воспитатель: 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Кустова Ирина Сергеевна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 </a:t>
            </a:r>
            <a:r>
              <a:rPr lang="ru-RU" sz="2400" dirty="0" smtClean="0"/>
              <a:t>Знакомить </a:t>
            </a:r>
            <a:r>
              <a:rPr lang="ru-RU" sz="2400" dirty="0"/>
              <a:t>родителей с методами оздоровления детей в детском саду и дома; привлекать родителей к работе по оздоровлению детей в детском саду. 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Консультации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 « Как с пользой для здоровья проводить выходные дни», « Режим дня»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7" y="2708920"/>
            <a:ext cx="2427598" cy="3448292"/>
          </a:xfrm>
          <a:prstGeom prst="rect">
            <a:avLst/>
          </a:prstGeom>
        </p:spPr>
      </p:pic>
      <p:pic>
        <p:nvPicPr>
          <p:cNvPr id="1028" name="Picture 4" descr="http://xn--d1akcekdb2f5ai.xn--p1ai/uploads/posts/2013-09/1380042702_srrryor-ryerryiry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520280" cy="35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269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Информация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«Утренняя зарядка для детей», «Советы по укреплению здоровья детей», «Как приучить ребенка чистить зубы», «Полезные привычки», «Здоровье и питание детей дошкольного возраста». </a:t>
            </a:r>
          </a:p>
        </p:txBody>
      </p:sp>
      <p:pic>
        <p:nvPicPr>
          <p:cNvPr id="5122" name="Picture 2" descr="http://dougrosner.org/image/564cd0768a2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7643"/>
            <a:ext cx="2898079" cy="4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365" y="2636912"/>
            <a:ext cx="2693842" cy="3706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987643"/>
            <a:ext cx="2546164" cy="36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81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Буклеты «Как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защитить себя и других», «Здоровье и питание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Выпуск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листовок: «Внимание! Это серьёзно»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0" r="30300" b="7270"/>
          <a:stretch/>
        </p:blipFill>
        <p:spPr>
          <a:xfrm>
            <a:off x="1043608" y="1451721"/>
            <a:ext cx="2719995" cy="4796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772816"/>
            <a:ext cx="3189379" cy="44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58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и просвещение на сайте ДОУ.</a:t>
            </a:r>
          </a:p>
          <a:p>
            <a:pPr lvl="0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Оперативные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собрания посредством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</a:t>
            </a:r>
          </a:p>
          <a:p>
            <a:pPr lvl="0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Родительские собрания, конференции, консультации, беседы с использованием презентаций, видеороликов,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фотографий</a:t>
            </a:r>
          </a:p>
          <a:p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тематических презентаций по разным направлениям.</a:t>
            </a:r>
          </a:p>
          <a:p>
            <a:pPr lvl="0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через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Viber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методической и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</a:t>
            </a:r>
          </a:p>
          <a:p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популярной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143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Таким образом, использование ИКТ способствует повышению качества общения: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</a:t>
            </a:r>
          </a:p>
          <a:p>
            <a:pPr marL="0" indent="0">
              <a:buNone/>
            </a:pPr>
            <a:r>
              <a:rPr lang="ru-RU" sz="2000" dirty="0" smtClean="0"/>
              <a:t>педагоги получили возможность профессионального общения в широкой аудитории пользователей сети Интернет, повышается их социальный статус.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родители, уважительнее относятся к воспитателям, прислушиваются к их советам, активнее участвуют в групповых проектах.</a:t>
            </a:r>
          </a:p>
        </p:txBody>
      </p:sp>
    </p:spTree>
    <p:extLst>
      <p:ext uri="{BB962C8B-B14F-4D97-AF65-F5344CB8AC3E}">
        <p14:creationId xmlns:p14="http://schemas.microsoft.com/office/powerpoint/2010/main" val="16419107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113" y="3573463"/>
            <a:ext cx="7124700" cy="1233487"/>
          </a:xfrm>
        </p:spPr>
        <p:txBody>
          <a:bodyPr/>
          <a:lstStyle/>
          <a:p>
            <a:pPr eaLnBrk="1" hangingPunct="1"/>
            <a:r>
              <a:rPr lang="ru-RU" altLang="ru-RU" sz="4800" b="1" i="1" dirty="0" smtClean="0">
                <a:solidFill>
                  <a:srgbClr val="000099"/>
                </a:solidFill>
                <a:cs typeface="Angsana New" panose="02020603050405020304" pitchFamily="18" charset="-34"/>
              </a:rPr>
              <a:t>Спасибо за внимание!</a:t>
            </a:r>
          </a:p>
        </p:txBody>
      </p:sp>
      <p:pic>
        <p:nvPicPr>
          <p:cNvPr id="12291" name="Picture 2" descr="http://im0-tub-ru.yandex.net/i?id=366558544-5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24815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1\Downloads\видеокам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1350"/>
            <a:ext cx="197643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73616" cy="612068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 формы, работы с родителями при всех их положительных характеристиках, имеют объективные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ограниченное количество времени у родителей,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для посещения родительских собраний, так и посещения консультаций в детском саду;</a:t>
            </a:r>
          </a:p>
          <a:p>
            <a:pPr marL="0" lvl="0" indent="0">
              <a:spcBef>
                <a:spcPct val="0"/>
              </a:spcBef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возможностей для своевременного предоставления необходимой информации родителям.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Сегодня, в век информатизации и компьютеризации информация является таким же ресурсом, как трудовые, материальные и энергетические.  Новые современные возможности помогают  в работе не только с детьми,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но и с их родителями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Users\Гулевские\Desktop\71116853-fb40367d5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32048" cy="43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:\Users\Гулевские\Desktop\71116853-fb40367d5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432048" cy="43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74334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Выделяем </a:t>
            </a:r>
            <a:r>
              <a:rPr lang="ru-RU" i="1" dirty="0" smtClean="0"/>
              <a:t>пять преимуществ использования визуальных средств: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1.    </a:t>
            </a:r>
            <a:r>
              <a:rPr lang="ru-RU" sz="2800" dirty="0" smtClean="0"/>
              <a:t>Привлекают и удерживают внимание.</a:t>
            </a:r>
          </a:p>
          <a:p>
            <a:pPr marL="0" indent="0">
              <a:buNone/>
            </a:pPr>
            <a:r>
              <a:rPr lang="ru-RU" sz="2800" dirty="0" smtClean="0"/>
              <a:t>2.     Иллюстрируют и усиливают устную речь.</a:t>
            </a:r>
          </a:p>
          <a:p>
            <a:pPr marL="0" indent="0">
              <a:buNone/>
            </a:pPr>
            <a:r>
              <a:rPr lang="ru-RU" sz="2800" dirty="0" smtClean="0"/>
              <a:t>3.     Сводят к минимуму непонимание.</a:t>
            </a:r>
          </a:p>
          <a:p>
            <a:pPr marL="0" indent="0">
              <a:buNone/>
            </a:pPr>
            <a:r>
              <a:rPr lang="ru-RU" sz="2800" dirty="0" smtClean="0"/>
              <a:t>4.     Усиливают запоминание. Конфуций говорил: «</a:t>
            </a:r>
            <a:r>
              <a:rPr lang="ru-RU" sz="2800" i="1" dirty="0" smtClean="0"/>
              <a:t>Я слышу – и забываю. Я вижу – и вспоминаю. Я делаю – и постигаю</a:t>
            </a:r>
            <a:r>
              <a:rPr lang="ru-RU" sz="2800" dirty="0" smtClean="0"/>
              <a:t>».</a:t>
            </a:r>
          </a:p>
          <a:p>
            <a:pPr marL="0" indent="0">
              <a:buNone/>
            </a:pPr>
            <a:r>
              <a:rPr lang="ru-RU" sz="2800" dirty="0" smtClean="0"/>
              <a:t>5.     Повышают профессиональную компетентность педагога.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9827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Если правильно организовать взаимодействие с родителями, используя в работе ИКТ, возрастет интерес к совместной деятельности с ДОУ.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Актуальность: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Взаимодействие детского сада и семьи - необходимое условие полноценного развития дошкольников, так как наилучшие результаты отмечаются там, где педагоги и родители действуют согласованно</a:t>
            </a:r>
          </a:p>
          <a:p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создание единой системы использования информационных компьютерных технологий во взаимодействии ДОУ с семьей.</a:t>
            </a:r>
          </a:p>
        </p:txBody>
      </p:sp>
    </p:spTree>
    <p:extLst>
      <p:ext uri="{BB962C8B-B14F-4D97-AF65-F5344CB8AC3E}">
        <p14:creationId xmlns:p14="http://schemas.microsoft.com/office/powerpoint/2010/main" val="19171385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74063" cy="6121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Что такое ИКТ?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Сочетание ИКТ связано с двумя видами технологий: </a:t>
            </a:r>
            <a:r>
              <a:rPr lang="ru-RU" sz="2100" b="1" i="1" dirty="0" smtClean="0">
                <a:solidFill>
                  <a:srgbClr val="000066"/>
                </a:solidFill>
              </a:rPr>
              <a:t>информационными и коммуникационными. 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100" b="1" i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100" b="1" dirty="0" smtClean="0">
                <a:solidFill>
                  <a:srgbClr val="C00000"/>
                </a:solidFill>
              </a:rPr>
              <a:t>Информационная технология </a:t>
            </a:r>
            <a:r>
              <a:rPr lang="ru-RU" sz="2100" dirty="0" smtClean="0">
                <a:solidFill>
                  <a:srgbClr val="002060"/>
                </a:solidFill>
              </a:rPr>
              <a:t>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труда. На современном этапе методы, способы и средства напрямую взаимосвязаны с компьютером (компьютерные технологии). 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sz="2100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C00000"/>
                </a:solidFill>
              </a:rPr>
              <a:t>Коммуникационные технологии </a:t>
            </a:r>
            <a:r>
              <a:rPr lang="ru-RU" sz="2100" dirty="0" smtClean="0">
                <a:solidFill>
                  <a:srgbClr val="002060"/>
                </a:solidFill>
              </a:rPr>
              <a:t>- определяют методы, способы и средства взаимодействия человека с внешней средой. В этих коммуникациях компьютер занимает свое место. Он обеспечивает, комфортное, индивидуальное, многообразное, </a:t>
            </a:r>
            <a:endParaRPr lang="ru-RU" sz="2100" dirty="0">
              <a:solidFill>
                <a:srgbClr val="002060"/>
              </a:solidFill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</a:rPr>
              <a:t>     взаимодействие объектов коммуникации..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1\Downloads\видеокам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06" y="484987"/>
            <a:ext cx="14684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C:\Users\1\Downloads\музыкальный цен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6" y="1829072"/>
            <a:ext cx="19129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C:\Users\1\Downloads\мультимидийный проект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5427663"/>
            <a:ext cx="2230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C:\Users\1\Downloads\фотоаппара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56" y="1094174"/>
            <a:ext cx="11049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C:\Users\1\Downloads\скан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28" y="500606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C:\Users\1\Downloads\ксерок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194311"/>
            <a:ext cx="2028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C:\Users\1\Downloads\видиомагнитафо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533775"/>
            <a:ext cx="14605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138488" y="2601913"/>
            <a:ext cx="3378200" cy="18653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Средства ИКТ </a:t>
            </a:r>
          </a:p>
        </p:txBody>
      </p:sp>
      <p:sp>
        <p:nvSpPr>
          <p:cNvPr id="25" name="Штриховая стрелка вправо 24"/>
          <p:cNvSpPr/>
          <p:nvPr/>
        </p:nvSpPr>
        <p:spPr>
          <a:xfrm rot="1474723">
            <a:off x="6467475" y="3816350"/>
            <a:ext cx="920750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Штриховая стрелка вправо 25"/>
          <p:cNvSpPr/>
          <p:nvPr/>
        </p:nvSpPr>
        <p:spPr>
          <a:xfrm rot="2995440">
            <a:off x="5718970" y="4396581"/>
            <a:ext cx="919162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Штриховая стрелка вправо 26"/>
          <p:cNvSpPr/>
          <p:nvPr/>
        </p:nvSpPr>
        <p:spPr>
          <a:xfrm rot="5400000">
            <a:off x="4492626" y="4708525"/>
            <a:ext cx="939800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7272081">
            <a:off x="2969420" y="4520406"/>
            <a:ext cx="976312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Штриховая стрелка вправо 28"/>
          <p:cNvSpPr/>
          <p:nvPr/>
        </p:nvSpPr>
        <p:spPr>
          <a:xfrm rot="12263213">
            <a:off x="2296563" y="2705827"/>
            <a:ext cx="920750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Штриховая стрелка вправо 29"/>
          <p:cNvSpPr/>
          <p:nvPr/>
        </p:nvSpPr>
        <p:spPr>
          <a:xfrm rot="14726423">
            <a:off x="3173413" y="1981194"/>
            <a:ext cx="920750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Штриховая стрелка вправо 30"/>
          <p:cNvSpPr/>
          <p:nvPr/>
        </p:nvSpPr>
        <p:spPr>
          <a:xfrm rot="18347419">
            <a:off x="5870669" y="2052510"/>
            <a:ext cx="920750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Штриховая стрелка вправо 32"/>
          <p:cNvSpPr/>
          <p:nvPr/>
        </p:nvSpPr>
        <p:spPr>
          <a:xfrm rot="20821159" flipH="1">
            <a:off x="2240568" y="3748659"/>
            <a:ext cx="998537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16" name="Picture 18" descr="C:\Users\1\Downloads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2292350"/>
            <a:ext cx="161448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7" descr="C:\Users\1\Downloads\компьютер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951413"/>
            <a:ext cx="21478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Штриховая стрелка вправо 36"/>
          <p:cNvSpPr/>
          <p:nvPr/>
        </p:nvSpPr>
        <p:spPr>
          <a:xfrm rot="16200000">
            <a:off x="4522461" y="1785474"/>
            <a:ext cx="920750" cy="644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20553884">
            <a:off x="6591300" y="2819400"/>
            <a:ext cx="920750" cy="64293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876545"/>
              </p:ext>
            </p:extLst>
          </p:nvPr>
        </p:nvGraphicFramePr>
        <p:xfrm>
          <a:off x="323528" y="260648"/>
          <a:ext cx="860444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02913" y="1268760"/>
            <a:ext cx="7560840" cy="5514686"/>
          </a:xfrm>
        </p:spPr>
        <p:txBody>
          <a:bodyPr/>
          <a:lstStyle/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информации в электронном формате: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текст, видео, аудио,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анимация,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изображение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ru-RU" sz="24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</a:endParaRP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информационных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носителей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DVD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CD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флэш-памяти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ru-RU" sz="2400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</a:endParaRP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мультимедиа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игровые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компьютерные программы, презентации и др. </a:t>
            </a:r>
            <a:endParaRPr lang="ru-RU" sz="2400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</a:endParaRP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ru-RU" sz="24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</a:endParaRP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    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аудиовизуального оборудования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компьютера, ноутбука,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ЖК-телевизора, проектора,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интерактивной доски….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8" descr="1283745263_9442047c960d66cc35ad96a38570d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70" y="28237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18329930_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7" y="5013176"/>
            <a:ext cx="138112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71326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akvosstanovi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53" y="3056344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251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" y="674386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92627" y="649860"/>
            <a:ext cx="2581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984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60212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можно использовать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 – технологии для информирования родительской общественности в области сохранения и укрепления здоровья детей.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2143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489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Angsana New</vt:lpstr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«Как можно использовать  ИКТ – технологии для информирования родительской общественности в области сохранения и укрепления здоровья детей.</vt:lpstr>
      <vt:lpstr>Презентация PowerPoint</vt:lpstr>
      <vt:lpstr>2. Информация «Утренняя зарядка для детей», «Советы по укреплению здоровья детей», «Как приучить ребенка чистить зубы», «Полезные привычки», «Здоровье и питание детей дошкольного возраста». </vt:lpstr>
      <vt:lpstr>3. Буклеты «Как защитить себя и других», «Здоровье и питание». 4. Выпуск листовок: «Внимание! Это серьёзно»</vt:lpstr>
      <vt:lpstr>Презентация PowerPoint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154</cp:revision>
  <dcterms:created xsi:type="dcterms:W3CDTF">2012-09-18T19:05:21Z</dcterms:created>
  <dcterms:modified xsi:type="dcterms:W3CDTF">2016-03-15T15:16:53Z</dcterms:modified>
</cp:coreProperties>
</file>