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EDA1C-799B-439D-B877-202592CFD803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66EC6-F6B9-4F7A-9BD5-327C4D51B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09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66EC6-F6B9-4F7A-9BD5-327C4D51B9D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51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02572-548E-4D98-A304-DA2A45008C7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9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138F0-53A0-42EF-9BB1-7DBAC607D28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47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171D3-3261-41A5-B120-D8C5AEC0B18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5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0E05E-8813-41B2-9046-3ABB75AE570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3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A451D-A7C6-4D60-8CFF-B08F9D20AEC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49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E70A-12BF-4F76-AC3C-41553188589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2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57A77-EEC5-4E68-B28B-6663551DD0C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9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C11CC-81A4-45B0-98D0-79296FEEE97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2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E17B5-407E-47F4-8689-55309989D0B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27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C904-D72D-4848-BCA6-F9CDC09F7BB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02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D483-6F28-4268-8413-255C1B10557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30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815608-588A-43C1-8C16-229B11B87FE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692696"/>
            <a:ext cx="6984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Приемы здоровьесберегающих  технологий в работе с детьми дошкольного возраста.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4477597"/>
            <a:ext cx="4211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МБДОУ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№33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Кочергина Е.В.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3383" y="2132856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Спасибо</a:t>
            </a:r>
          </a:p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внимание!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7624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Дыхательная гимнастика: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D:\контрольные пед\аттестация логопед\развитие длительного плавного выдох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62" y="968034"/>
            <a:ext cx="219075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контрольные пед\аттестация логопед\развитие длительного плавного выдоха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991470"/>
            <a:ext cx="219075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94012" y="1166843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/>
              <a:t>1. </a:t>
            </a:r>
            <a:r>
              <a:rPr lang="ru-RU" sz="1600" dirty="0" smtClean="0"/>
              <a:t>Учить </a:t>
            </a:r>
            <a:r>
              <a:rPr lang="ru-RU" sz="1600" dirty="0"/>
              <a:t>детей прислушиваться к своему </a:t>
            </a:r>
            <a:r>
              <a:rPr lang="ru-RU" sz="1600" dirty="0" smtClean="0"/>
              <a:t>дыханию.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2. </a:t>
            </a:r>
            <a:r>
              <a:rPr lang="ru-RU" sz="1600" dirty="0"/>
              <a:t>Расслаблять и восстанавливать организм  после физической нагрузки и эмоционального возбуждения; </a:t>
            </a:r>
            <a:br>
              <a:rPr lang="ru-RU" sz="1600" dirty="0"/>
            </a:br>
            <a:r>
              <a:rPr lang="ru-RU" sz="1600" dirty="0"/>
              <a:t>регулировать процесс </a:t>
            </a:r>
            <a:r>
              <a:rPr lang="ru-RU" sz="1600" dirty="0" smtClean="0"/>
              <a:t>дыхания.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3. Укреплять мышцы органов брюшной полости, осуществлять вентиляцию нижней части </a:t>
            </a:r>
            <a:r>
              <a:rPr lang="ru-RU" sz="1600" dirty="0" smtClean="0"/>
              <a:t>легких.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4. </a:t>
            </a:r>
            <a:r>
              <a:rPr lang="ru-RU" sz="1600" dirty="0"/>
              <a:t>Укреплять и стимулировать верхние </a:t>
            </a:r>
            <a:r>
              <a:rPr lang="ru-RU" sz="1600" dirty="0" smtClean="0"/>
              <a:t>дыхательные.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пути, обеспечивая вентиляцию верхних отделов </a:t>
            </a:r>
            <a:r>
              <a:rPr lang="ru-RU" sz="1600" dirty="0" smtClean="0"/>
              <a:t>легких.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5. </a:t>
            </a:r>
            <a:r>
              <a:rPr lang="ru-RU" sz="1600" dirty="0"/>
              <a:t>Укреплять дыхательные мышцы всей дыхательной </a:t>
            </a:r>
            <a:r>
              <a:rPr lang="ru-RU" sz="1600" dirty="0" smtClean="0"/>
              <a:t>системы.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2606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Артикуляционная гимнастика: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34076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«Улыбочка-хоботок»</a:t>
            </a:r>
            <a:endParaRPr lang="ru-RU" dirty="0"/>
          </a:p>
          <a:p>
            <a:r>
              <a:rPr lang="ru-RU" dirty="0"/>
              <a:t>«Улыбка» - Удержание губ в улыбке. Зубы не видны.</a:t>
            </a:r>
            <a:br>
              <a:rPr lang="ru-RU" dirty="0"/>
            </a:br>
            <a:r>
              <a:rPr lang="ru-RU" dirty="0"/>
              <a:t>«Хоботок» - Вытягивание сомкнутых губ вперёд.</a:t>
            </a:r>
          </a:p>
          <a:p>
            <a:r>
              <a:rPr lang="ru-RU" dirty="0"/>
              <a:t>Улыбайся народ,</a:t>
            </a:r>
            <a:br>
              <a:rPr lang="ru-RU" dirty="0"/>
            </a:br>
            <a:r>
              <a:rPr lang="ru-RU" dirty="0"/>
              <a:t>Потом губы – вперёд!</a:t>
            </a:r>
            <a:br>
              <a:rPr lang="ru-RU" dirty="0"/>
            </a:br>
            <a:r>
              <a:rPr lang="ru-RU" dirty="0"/>
              <a:t>И так делаем раз шесть.</a:t>
            </a:r>
            <a:br>
              <a:rPr lang="ru-RU" dirty="0"/>
            </a:br>
            <a:r>
              <a:rPr lang="ru-RU" dirty="0"/>
              <a:t>Всё! Хвалю! Начало есть!</a:t>
            </a:r>
          </a:p>
        </p:txBody>
      </p:sp>
      <p:pic>
        <p:nvPicPr>
          <p:cNvPr id="2050" name="Picture 2" descr="&amp;Ucy;&amp;lcy;&amp;ycy;&amp;bcy;&amp;k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82606"/>
            <a:ext cx="1190625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&amp;KHcy;&amp;ocy;&amp;bcy;&amp;ocy;&amp;tcy;&amp;ocy;&amp;k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82606"/>
            <a:ext cx="1266825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96705" y="291042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«Заборчик»</a:t>
            </a:r>
            <a:endParaRPr lang="ru-RU" dirty="0"/>
          </a:p>
          <a:p>
            <a:r>
              <a:rPr lang="ru-RU" dirty="0"/>
              <a:t>- Рот закрыт. Верхние и нижние зубы обнажены. Губы растянуты в улыбке.</a:t>
            </a:r>
          </a:p>
          <a:p>
            <a:r>
              <a:rPr lang="ru-RU" dirty="0"/>
              <a:t>Подъезжает шофёр,</a:t>
            </a:r>
            <a:br>
              <a:rPr lang="ru-RU" dirty="0"/>
            </a:br>
            <a:r>
              <a:rPr lang="ru-RU" dirty="0"/>
              <a:t>Ну, а впереди – забор.</a:t>
            </a:r>
            <a:br>
              <a:rPr lang="ru-RU" dirty="0"/>
            </a:br>
            <a:r>
              <a:rPr lang="ru-RU" dirty="0"/>
              <a:t>Тормозит и назад.</a:t>
            </a:r>
            <a:br>
              <a:rPr lang="ru-RU" dirty="0"/>
            </a:br>
            <a:r>
              <a:rPr lang="ru-RU" dirty="0"/>
              <a:t>И так восемь раз подряд.</a:t>
            </a:r>
          </a:p>
        </p:txBody>
      </p:sp>
      <p:pic>
        <p:nvPicPr>
          <p:cNvPr id="2054" name="Picture 6" descr="&amp;Zcy;&amp;acy;&amp;bcy;&amp;ocy;&amp;rcy;&amp;chcy;&amp;icy;&amp;k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355965"/>
            <a:ext cx="18002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7624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Пальчиковая гимнастика: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4849" y="763667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Пальчиковая игра «Ёжик</a:t>
            </a:r>
            <a:r>
              <a:rPr lang="ru-RU" b="1" dirty="0" smtClean="0"/>
              <a:t>»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Описание: упражнение выполняется сначала на правой руке, затем на левой.</a:t>
            </a:r>
          </a:p>
          <a:p>
            <a:r>
              <a:rPr lang="ru-RU" dirty="0"/>
              <a:t>Ёжик, ёжик, хитрый ёж,</a:t>
            </a:r>
          </a:p>
          <a:p>
            <a:r>
              <a:rPr lang="ru-RU" dirty="0"/>
              <a:t>на клубочек ты похож.</a:t>
            </a:r>
          </a:p>
          <a:p>
            <a:r>
              <a:rPr lang="ru-RU" dirty="0"/>
              <a:t>(дети катают </a:t>
            </a:r>
            <a:r>
              <a:rPr lang="ru-RU" dirty="0" smtClean="0"/>
              <a:t>предмет </a:t>
            </a:r>
            <a:r>
              <a:rPr lang="ru-RU" dirty="0"/>
              <a:t>между ладонями)</a:t>
            </a:r>
          </a:p>
          <a:p>
            <a:r>
              <a:rPr lang="ru-RU" dirty="0"/>
              <a:t>На спине иголки</a:t>
            </a:r>
          </a:p>
          <a:p>
            <a:r>
              <a:rPr lang="ru-RU" dirty="0"/>
              <a:t>(массажные движения большого пальца)</a:t>
            </a:r>
          </a:p>
          <a:p>
            <a:r>
              <a:rPr lang="ru-RU" dirty="0"/>
              <a:t>очень-очень колкие.</a:t>
            </a:r>
          </a:p>
          <a:p>
            <a:r>
              <a:rPr lang="ru-RU" dirty="0"/>
              <a:t>(массажные движения указательного пальца)</a:t>
            </a:r>
          </a:p>
          <a:p>
            <a:r>
              <a:rPr lang="ru-RU" dirty="0"/>
              <a:t>Хоть и ростом ёжик мал,</a:t>
            </a:r>
          </a:p>
          <a:p>
            <a:r>
              <a:rPr lang="ru-RU" dirty="0"/>
              <a:t>(массажные движения среднего пальца)</a:t>
            </a:r>
          </a:p>
          <a:p>
            <a:r>
              <a:rPr lang="ru-RU" dirty="0"/>
              <a:t>нам колючки показал,</a:t>
            </a:r>
          </a:p>
          <a:p>
            <a:r>
              <a:rPr lang="ru-RU" dirty="0"/>
              <a:t>(массажные движения безымянного пальца)</a:t>
            </a:r>
          </a:p>
          <a:p>
            <a:r>
              <a:rPr lang="ru-RU" dirty="0"/>
              <a:t>А колючки тоже</a:t>
            </a:r>
          </a:p>
          <a:p>
            <a:r>
              <a:rPr lang="ru-RU" dirty="0"/>
              <a:t>(массажные движения мизинца)</a:t>
            </a:r>
          </a:p>
          <a:p>
            <a:r>
              <a:rPr lang="ru-RU" dirty="0"/>
              <a:t>на ежа похожи.</a:t>
            </a:r>
          </a:p>
          <a:p>
            <a:endParaRPr lang="ru-RU" dirty="0"/>
          </a:p>
        </p:txBody>
      </p:sp>
      <p:pic>
        <p:nvPicPr>
          <p:cNvPr id="3075" name="Picture 3" descr="D:\контрольные пед\аттестация логопед\массаж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38862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7624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Самомассаж: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9" name="Picture 3" descr="D:\контрольные пед\аттестация логопед\массаж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71478"/>
            <a:ext cx="38862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контрольные пед\аттестация логопед\массаж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32998"/>
            <a:ext cx="38862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26596" y="92468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стимуляция кинестетических ощущений мышц для активизации речи; </a:t>
            </a:r>
          </a:p>
          <a:p>
            <a:r>
              <a:rPr lang="ru-RU" dirty="0"/>
              <a:t>- развития межполушарных связей; </a:t>
            </a:r>
          </a:p>
          <a:p>
            <a:r>
              <a:rPr lang="ru-RU" dirty="0"/>
              <a:t>- развития мелкой моторики; </a:t>
            </a:r>
          </a:p>
          <a:p>
            <a:r>
              <a:rPr lang="ru-RU" dirty="0"/>
              <a:t>- релаксации; </a:t>
            </a:r>
          </a:p>
          <a:p>
            <a:r>
              <a:rPr lang="ru-RU" dirty="0"/>
              <a:t>- нормализации мышечного тонуса мышц и эмоциональной сферы детей. </a:t>
            </a:r>
          </a:p>
        </p:txBody>
      </p:sp>
    </p:spTree>
    <p:extLst>
      <p:ext uri="{BB962C8B-B14F-4D97-AF65-F5344CB8AC3E}">
        <p14:creationId xmlns:p14="http://schemas.microsoft.com/office/powerpoint/2010/main" val="2493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172908"/>
            <a:ext cx="7627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Волшебный сундучок</a:t>
            </a: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</a:p>
          <a:p>
            <a:pPr algn="ctr"/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развитие мелкой моторики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3" name="Picture 3" descr="D:\контрольные пед\аттестация логопед\волшебный сундуч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219075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контрольные пед\аттестация логопед\выложи по контуру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24744"/>
            <a:ext cx="38862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D:\контрольные пед\аттестация логопед\выложи по контуру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560" y="3501008"/>
            <a:ext cx="38862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7624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«Цветик-семицветик»: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7" name="Picture 3" descr="D:\контрольные пед\аттестация логопед\цветик семицвети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38862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11960" y="36450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развитие </a:t>
            </a:r>
            <a:r>
              <a:rPr lang="ru-RU" dirty="0"/>
              <a:t>координации движения пальцев рук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дифференциация </a:t>
            </a:r>
            <a:r>
              <a:rPr lang="ru-RU" dirty="0"/>
              <a:t>цвета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7624" y="1166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Гимнастика для глаз: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08720"/>
            <a:ext cx="30060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               «Весёлая неделька».</a:t>
            </a: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dirty="0"/>
              <a:t>- Всю неделю по - порядку,</a:t>
            </a:r>
            <a:br>
              <a:rPr lang="ru-RU" sz="1200" dirty="0"/>
            </a:br>
            <a:r>
              <a:rPr lang="ru-RU" sz="1200" dirty="0"/>
              <a:t>Глазки делают зарядку.</a:t>
            </a:r>
            <a:br>
              <a:rPr lang="ru-RU" sz="1200" dirty="0"/>
            </a:br>
            <a:r>
              <a:rPr lang="ru-RU" sz="1200" dirty="0"/>
              <a:t>В понедельник, как проснутся,</a:t>
            </a:r>
            <a:br>
              <a:rPr lang="ru-RU" sz="1200" dirty="0"/>
            </a:br>
            <a:r>
              <a:rPr lang="ru-RU" sz="1200" dirty="0"/>
              <a:t>Глазки солнцу улыбнутся,</a:t>
            </a:r>
            <a:br>
              <a:rPr lang="ru-RU" sz="1200" dirty="0"/>
            </a:br>
            <a:r>
              <a:rPr lang="ru-RU" sz="1200" dirty="0"/>
              <a:t>Вниз посмотрят на траву</a:t>
            </a:r>
            <a:br>
              <a:rPr lang="ru-RU" sz="1200" dirty="0"/>
            </a:br>
            <a:r>
              <a:rPr lang="ru-RU" sz="1200" dirty="0"/>
              <a:t>И обратно в высоту.</a:t>
            </a:r>
          </a:p>
          <a:p>
            <a:r>
              <a:rPr lang="ru-RU" sz="1200" i="1" dirty="0"/>
              <a:t>Поднять глаза вверх; опустить их книзу, голова неподвижна; (снимает глазное напряжение).</a:t>
            </a:r>
            <a:endParaRPr lang="ru-RU" sz="1200" dirty="0"/>
          </a:p>
          <a:p>
            <a:r>
              <a:rPr lang="ru-RU" sz="1200" dirty="0"/>
              <a:t>- Во вторник часики глаза,</a:t>
            </a:r>
            <a:br>
              <a:rPr lang="ru-RU" sz="1200" dirty="0"/>
            </a:br>
            <a:r>
              <a:rPr lang="ru-RU" sz="1200" dirty="0"/>
              <a:t>Водят взгляд туда – сюда,</a:t>
            </a:r>
            <a:br>
              <a:rPr lang="ru-RU" sz="1200" dirty="0"/>
            </a:br>
            <a:r>
              <a:rPr lang="ru-RU" sz="1200" dirty="0"/>
              <a:t>Ходят влево, ходят вправо</a:t>
            </a:r>
            <a:br>
              <a:rPr lang="ru-RU" sz="1200" dirty="0"/>
            </a:br>
            <a:r>
              <a:rPr lang="ru-RU" sz="1200" dirty="0"/>
              <a:t>Не устанут никогда.</a:t>
            </a:r>
          </a:p>
          <a:p>
            <a:r>
              <a:rPr lang="ru-RU" sz="1200" i="1" dirty="0"/>
              <a:t>Повернуть глаза в правую сторону, а затем в левую, голова неподвижна; (снимает глазное напряжение).</a:t>
            </a:r>
            <a:endParaRPr lang="ru-RU" sz="1200" dirty="0"/>
          </a:p>
          <a:p>
            <a:r>
              <a:rPr lang="ru-RU" sz="1200" dirty="0"/>
              <a:t>- В среду в жмурки мы играем,</a:t>
            </a:r>
            <a:br>
              <a:rPr lang="ru-RU" sz="1200" dirty="0"/>
            </a:br>
            <a:r>
              <a:rPr lang="ru-RU" sz="1200" dirty="0"/>
              <a:t>Крепко глазки закрываем.</a:t>
            </a:r>
            <a:br>
              <a:rPr lang="ru-RU" sz="1200" dirty="0"/>
            </a:br>
            <a:r>
              <a:rPr lang="ru-RU" sz="1200" dirty="0"/>
              <a:t>Раз, два, три, четыре, пять,</a:t>
            </a:r>
            <a:br>
              <a:rPr lang="ru-RU" sz="1200" dirty="0"/>
            </a:br>
            <a:r>
              <a:rPr lang="ru-RU" sz="1200" dirty="0"/>
              <a:t>Будем глазки открывать.</a:t>
            </a:r>
            <a:br>
              <a:rPr lang="ru-RU" sz="1200" dirty="0"/>
            </a:br>
            <a:r>
              <a:rPr lang="ru-RU" sz="1200" dirty="0"/>
              <a:t>Жмуримся и открываем</a:t>
            </a:r>
            <a:br>
              <a:rPr lang="ru-RU" sz="1200" dirty="0"/>
            </a:br>
            <a:r>
              <a:rPr lang="ru-RU" sz="1200" dirty="0"/>
              <a:t>Так игру мы продолжаем.</a:t>
            </a:r>
          </a:p>
          <a:p>
            <a:r>
              <a:rPr lang="ru-RU" sz="1200" i="1" dirty="0"/>
              <a:t>Плотно закрыть глаза, досчитать да пяти и широко открыть глазки; (упражнение для снятия глазного напряжения</a:t>
            </a:r>
            <a:r>
              <a:rPr lang="ru-RU" sz="1200" i="1" dirty="0" smtClean="0"/>
              <a:t>)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649998"/>
            <a:ext cx="4427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- По четвергам мы смотрим вдаль,</a:t>
            </a:r>
            <a:br>
              <a:rPr lang="ru-RU" sz="1200" dirty="0"/>
            </a:br>
            <a:r>
              <a:rPr lang="ru-RU" sz="1200" dirty="0"/>
              <a:t>На это времени не жаль,</a:t>
            </a:r>
            <a:br>
              <a:rPr lang="ru-RU" sz="1200" dirty="0"/>
            </a:br>
            <a:r>
              <a:rPr lang="ru-RU" sz="1200" dirty="0"/>
              <a:t>Что вблизи и что вдали</a:t>
            </a:r>
            <a:br>
              <a:rPr lang="ru-RU" sz="1200" dirty="0"/>
            </a:br>
            <a:r>
              <a:rPr lang="ru-RU" sz="1200" dirty="0"/>
              <a:t>Глазки рассмотреть должны.</a:t>
            </a:r>
          </a:p>
          <a:p>
            <a:r>
              <a:rPr lang="ru-RU" sz="1200" i="1" dirty="0"/>
              <a:t>Смотреть прямо перед собой, поставить палец на расстояние 25-30 см. от глаз, перевести взор на кончик пальца и смотреть на него, опустить руку. (Укрепляет мышцы глаз и совершенствует их координации)</a:t>
            </a:r>
            <a:endParaRPr lang="ru-RU" sz="1200" dirty="0"/>
          </a:p>
          <a:p>
            <a:r>
              <a:rPr lang="ru-RU" sz="1200" dirty="0"/>
              <a:t>- В пятницу мы не зевали</a:t>
            </a:r>
            <a:br>
              <a:rPr lang="ru-RU" sz="1200" dirty="0"/>
            </a:br>
            <a:r>
              <a:rPr lang="ru-RU" sz="1200" dirty="0"/>
              <a:t>Глаза по кругу побежали.</a:t>
            </a:r>
            <a:br>
              <a:rPr lang="ru-RU" sz="1200" dirty="0"/>
            </a:br>
            <a:r>
              <a:rPr lang="ru-RU" sz="1200" dirty="0"/>
              <a:t>Остановка, и опять</a:t>
            </a:r>
            <a:br>
              <a:rPr lang="ru-RU" sz="1200" dirty="0"/>
            </a:br>
            <a:r>
              <a:rPr lang="ru-RU" sz="1200" dirty="0"/>
              <a:t>В другую сторону бежать.</a:t>
            </a:r>
          </a:p>
          <a:p>
            <a:r>
              <a:rPr lang="ru-RU" sz="1200" i="1" dirty="0"/>
              <a:t>Поднять глаза вверх, вправо, вниз, влево и вверх; и обратно: влево, вниз, вправо и снова вверх; (совершенствует сложные движения глаз)</a:t>
            </a:r>
            <a:endParaRPr lang="ru-RU" sz="1200" dirty="0"/>
          </a:p>
          <a:p>
            <a:r>
              <a:rPr lang="ru-RU" sz="1200" dirty="0"/>
              <a:t>- Хоть в субботу выходной,</a:t>
            </a:r>
            <a:br>
              <a:rPr lang="ru-RU" sz="1200" dirty="0"/>
            </a:br>
            <a:r>
              <a:rPr lang="ru-RU" sz="1200" dirty="0"/>
              <a:t>Мы не ленимся с тобой.</a:t>
            </a:r>
            <a:br>
              <a:rPr lang="ru-RU" sz="1200" dirty="0"/>
            </a:br>
            <a:r>
              <a:rPr lang="ru-RU" sz="1200" dirty="0"/>
              <a:t>Ищем взглядом уголки,</a:t>
            </a:r>
            <a:br>
              <a:rPr lang="ru-RU" sz="1200" dirty="0"/>
            </a:br>
            <a:r>
              <a:rPr lang="ru-RU" sz="1200" dirty="0"/>
              <a:t>Чтобы бегали зрачки.</a:t>
            </a:r>
          </a:p>
          <a:p>
            <a:r>
              <a:rPr lang="ru-RU" sz="1200" i="1" dirty="0"/>
              <a:t>Посмотреть взглядом в верхний правый угол, затем нижний левый; перевести взгляд в верхний левый угол и нижний правый (совершенствует сложные движения глаз) </a:t>
            </a:r>
            <a:endParaRPr lang="ru-RU" sz="1200" dirty="0"/>
          </a:p>
          <a:p>
            <a:r>
              <a:rPr lang="ru-RU" sz="1200" dirty="0"/>
              <a:t>- В воскресенье будем спать,</a:t>
            </a:r>
            <a:br>
              <a:rPr lang="ru-RU" sz="1200" dirty="0"/>
            </a:br>
            <a:r>
              <a:rPr lang="ru-RU" sz="1200" dirty="0"/>
              <a:t>А потом пойдём гулять,</a:t>
            </a:r>
            <a:br>
              <a:rPr lang="ru-RU" sz="1200" dirty="0"/>
            </a:br>
            <a:r>
              <a:rPr lang="ru-RU" sz="1200" dirty="0"/>
              <a:t>Чтобы глазки закалялись</a:t>
            </a:r>
            <a:br>
              <a:rPr lang="ru-RU" sz="1200" dirty="0"/>
            </a:br>
            <a:r>
              <a:rPr lang="ru-RU" sz="1200" dirty="0"/>
              <a:t>Нужно воздухом дышать.</a:t>
            </a:r>
          </a:p>
          <a:p>
            <a:r>
              <a:rPr lang="ru-RU" sz="1200" i="1" dirty="0"/>
              <a:t>Закрыть веки, массировать их с помощью круговых движений пальцев: верхнее веко от носа к наружному краю глаз, нижнее веко от наружного края к носу, затем </a:t>
            </a:r>
            <a:r>
              <a:rPr lang="ru-RU" sz="1200" i="1" dirty="0" smtClean="0"/>
              <a:t>наоборот).</a:t>
            </a:r>
            <a:endParaRPr lang="ru-RU" sz="1200" dirty="0"/>
          </a:p>
          <a:p>
            <a:r>
              <a:rPr lang="ru-RU" sz="1200" dirty="0"/>
              <a:t>- Без гимнастики, друзья,</a:t>
            </a:r>
            <a:br>
              <a:rPr lang="ru-RU" sz="1200" dirty="0"/>
            </a:br>
            <a:r>
              <a:rPr lang="ru-RU" sz="1200" dirty="0"/>
              <a:t>Нашим глазкам жить нельзя! </a:t>
            </a:r>
          </a:p>
        </p:txBody>
      </p:sp>
    </p:spTree>
    <p:extLst>
      <p:ext uri="{BB962C8B-B14F-4D97-AF65-F5344CB8AC3E}">
        <p14:creationId xmlns:p14="http://schemas.microsoft.com/office/powerpoint/2010/main" val="2493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7624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Физкультминутки: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90872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        Дифференциация[Р-Л</a:t>
            </a:r>
            <a:r>
              <a:rPr lang="ru-RU" b="1" dirty="0"/>
              <a:t>] </a:t>
            </a:r>
            <a:br>
              <a:rPr lang="ru-RU" b="1" dirty="0"/>
            </a:br>
            <a:r>
              <a:rPr lang="ru-RU" dirty="0"/>
              <a:t>Вот под ёлочкой зелёной (Встали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Скачут </a:t>
            </a:r>
            <a:r>
              <a:rPr lang="ru-RU" dirty="0"/>
              <a:t>весело вороны: (Прыгаем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Кар-кар-кар</a:t>
            </a:r>
            <a:r>
              <a:rPr lang="ru-RU" dirty="0"/>
              <a:t>! (Громко) (Хлопки над головой в ладоши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Целый </a:t>
            </a:r>
            <a:r>
              <a:rPr lang="ru-RU" dirty="0"/>
              <a:t>день они кричали,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Повороты туловища вправо-влево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Спать </a:t>
            </a:r>
            <a:r>
              <a:rPr lang="ru-RU" dirty="0"/>
              <a:t>ребятам не давали: (Наклоны туловища вправо-влево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Кар-кар-кар</a:t>
            </a:r>
            <a:r>
              <a:rPr lang="ru-RU" dirty="0"/>
              <a:t>! (Громко) (Хлопки над головой в ладоши</a:t>
            </a:r>
            <a:r>
              <a:rPr lang="ru-RU" dirty="0" smtClean="0"/>
              <a:t>.)</a:t>
            </a:r>
          </a:p>
          <a:p>
            <a:r>
              <a:rPr lang="ru-RU" dirty="0" smtClean="0"/>
              <a:t>Только </a:t>
            </a:r>
            <a:r>
              <a:rPr lang="ru-RU" dirty="0"/>
              <a:t>к ночи умолкают (Машут руками как крыльями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 </a:t>
            </a:r>
            <a:r>
              <a:rPr lang="ru-RU" dirty="0"/>
              <a:t>все вместе засыпают (Садятся на корточки, руки под щёку – </a:t>
            </a:r>
            <a:r>
              <a:rPr lang="ru-RU" dirty="0" smtClean="0"/>
              <a:t>засыпают)</a:t>
            </a:r>
          </a:p>
          <a:p>
            <a:r>
              <a:rPr lang="ru-RU" dirty="0" smtClean="0"/>
              <a:t>Кар-кар-кар</a:t>
            </a:r>
            <a:r>
              <a:rPr lang="ru-RU" dirty="0"/>
              <a:t>! (Тихо) (Хлопки над головой в ладоши</a:t>
            </a:r>
            <a:r>
              <a:rPr lang="ru-RU" dirty="0" smtClean="0"/>
              <a:t>).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20170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          Дифференциация[К-Г</a:t>
            </a:r>
            <a:r>
              <a:rPr lang="ru-RU" b="1" dirty="0"/>
              <a:t>]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Ох, ох, что за гром ?(руки к щекам, наклоны в стороны) </a:t>
            </a:r>
            <a:endParaRPr lang="ru-RU" dirty="0" smtClean="0"/>
          </a:p>
          <a:p>
            <a:r>
              <a:rPr lang="ru-RU" dirty="0" smtClean="0"/>
              <a:t>Муха </a:t>
            </a:r>
            <a:r>
              <a:rPr lang="ru-RU" dirty="0"/>
              <a:t>строит новый дом (движения рукой, имитирующие работу с молотком). </a:t>
            </a:r>
            <a:endParaRPr lang="ru-RU" dirty="0" smtClean="0"/>
          </a:p>
          <a:p>
            <a:r>
              <a:rPr lang="ru-RU" dirty="0" smtClean="0"/>
              <a:t>Молоток</a:t>
            </a:r>
            <a:r>
              <a:rPr lang="ru-RU" dirty="0"/>
              <a:t>: стук, стук (хлопки руками перед собой), </a:t>
            </a:r>
            <a:endParaRPr lang="ru-RU" dirty="0" smtClean="0"/>
          </a:p>
          <a:p>
            <a:r>
              <a:rPr lang="ru-RU" dirty="0" smtClean="0"/>
              <a:t>Помогать </a:t>
            </a:r>
            <a:r>
              <a:rPr lang="ru-RU" dirty="0"/>
              <a:t>идёт петух (шаги с наклонами в стороны). </a:t>
            </a:r>
          </a:p>
        </p:txBody>
      </p:sp>
    </p:spTree>
    <p:extLst>
      <p:ext uri="{BB962C8B-B14F-4D97-AF65-F5344CB8AC3E}">
        <p14:creationId xmlns:p14="http://schemas.microsoft.com/office/powerpoint/2010/main" val="2493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246</Words>
  <Application>Microsoft Office PowerPoint</Application>
  <PresentationFormat>Экран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Елена</cp:lastModifiedBy>
  <cp:revision>132</cp:revision>
  <dcterms:created xsi:type="dcterms:W3CDTF">2010-05-23T14:28:12Z</dcterms:created>
  <dcterms:modified xsi:type="dcterms:W3CDTF">2016-03-13T09:43:51Z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93004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