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9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56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0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279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4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4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4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2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4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6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>Р</a:t>
            </a:r>
            <a:r>
              <a:rPr lang="ru-RU" sz="3600" dirty="0" smtClean="0"/>
              <a:t>одительское собрание </a:t>
            </a:r>
            <a:r>
              <a:rPr lang="ru-RU" sz="3600" dirty="0" smtClean="0"/>
              <a:t>в нетрадиционной форме семейные посиделки «Родительский дом».</a:t>
            </a:r>
            <a:br>
              <a:rPr lang="ru-RU" sz="3600" dirty="0" smtClean="0"/>
            </a:br>
            <a:r>
              <a:rPr lang="ru-RU" sz="3600" dirty="0" smtClean="0"/>
              <a:t>Подготовительная группа №1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3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Подарок для мамы: «Мамины глаза!»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209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Песня: «Мамины глаза!»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08464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Песня: «Родительский дом».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2" y="2160588"/>
            <a:ext cx="7321933" cy="4497789"/>
          </a:xfrm>
        </p:spPr>
      </p:pic>
    </p:spTree>
    <p:extLst>
      <p:ext uri="{BB962C8B-B14F-4D97-AF65-F5344CB8AC3E}">
        <p14:creationId xmlns:p14="http://schemas.microsoft.com/office/powerpoint/2010/main" val="325006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стихов. Семья- это слово родное! Сколько в нем света, добра и тепла!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63726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: «Устами младенца».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47441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: «Три желания».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05851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Конкурс: «Прическа для мамы!»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08872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Оркестр: «Весенние настроение!»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81880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для мам: «Сыночек и доченька»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73047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шуточная: «Ух ты, ах ты!»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4251352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93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 Родительское собрание в нетрадиционной форме семейные посиделки «Родительский дом». Подготовительная группа №1</vt:lpstr>
      <vt:lpstr>Песня: «Родительский дом».</vt:lpstr>
      <vt:lpstr>Чтение стихов. Семья- это слово родное! Сколько в нем света, добра и тепла!</vt:lpstr>
      <vt:lpstr>Конкурс : «Устами младенца».</vt:lpstr>
      <vt:lpstr>Песня : «Три желания».</vt:lpstr>
      <vt:lpstr>Конкурс: «Прическа для мамы!»</vt:lpstr>
      <vt:lpstr>Оркестр: «Весенние настроение!»</vt:lpstr>
      <vt:lpstr>Конкурс для мам: «Сыночек и доченька»</vt:lpstr>
      <vt:lpstr>Песня шуточная: «Ух ты, ах ты!»</vt:lpstr>
      <vt:lpstr>Подарок для мамы: «Мамины глаза!»</vt:lpstr>
      <vt:lpstr>Песня: «Мамины глаза!»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родительского собрания в нетрадиционной форме семейные посиделки «Родительский дом». Подготовительная группа №1</dc:title>
  <dc:creator>Notebook</dc:creator>
  <cp:lastModifiedBy>Notebook</cp:lastModifiedBy>
  <cp:revision>4</cp:revision>
  <dcterms:created xsi:type="dcterms:W3CDTF">2016-03-14T11:29:19Z</dcterms:created>
  <dcterms:modified xsi:type="dcterms:W3CDTF">2016-03-15T05:50:20Z</dcterms:modified>
</cp:coreProperties>
</file>