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73" r:id="rId3"/>
    <p:sldId id="263" r:id="rId4"/>
    <p:sldId id="266" r:id="rId5"/>
    <p:sldId id="265" r:id="rId6"/>
    <p:sldId id="264" r:id="rId7"/>
    <p:sldId id="260" r:id="rId8"/>
    <p:sldId id="261" r:id="rId9"/>
    <p:sldId id="270" r:id="rId10"/>
    <p:sldId id="271" r:id="rId11"/>
    <p:sldId id="274" r:id="rId12"/>
    <p:sldId id="272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81CB-8347-469F-A317-5087E231D704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A6F431A-149C-4220-9499-F9413C274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3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81CB-8347-469F-A317-5087E231D704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6F431A-149C-4220-9499-F9413C274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10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81CB-8347-469F-A317-5087E231D704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6F431A-149C-4220-9499-F9413C274AB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448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81CB-8347-469F-A317-5087E231D704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6F431A-149C-4220-9499-F9413C274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504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81CB-8347-469F-A317-5087E231D704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6F431A-149C-4220-9499-F9413C274AB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8865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81CB-8347-469F-A317-5087E231D704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6F431A-149C-4220-9499-F9413C274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665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81CB-8347-469F-A317-5087E231D704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431A-149C-4220-9499-F9413C274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91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81CB-8347-469F-A317-5087E231D704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431A-149C-4220-9499-F9413C274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6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81CB-8347-469F-A317-5087E231D704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431A-149C-4220-9499-F9413C274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11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81CB-8347-469F-A317-5087E231D704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6F431A-149C-4220-9499-F9413C274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23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81CB-8347-469F-A317-5087E231D704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6F431A-149C-4220-9499-F9413C274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6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81CB-8347-469F-A317-5087E231D704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6F431A-149C-4220-9499-F9413C274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0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81CB-8347-469F-A317-5087E231D704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431A-149C-4220-9499-F9413C274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6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81CB-8347-469F-A317-5087E231D704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431A-149C-4220-9499-F9413C274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99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81CB-8347-469F-A317-5087E231D704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431A-149C-4220-9499-F9413C274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5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81CB-8347-469F-A317-5087E231D704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6F431A-149C-4220-9499-F9413C274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85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D81CB-8347-469F-A317-5087E231D704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A6F431A-149C-4220-9499-F9413C274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76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manu.edu.jo/wiki1/ru/articles/%D0%BA/%D1%83/%D0%BA/%D0%9A%D1%83%D0%BA%D0%BB%D0%B0.html" TargetMode="External"/><Relationship Id="rId2" Type="http://schemas.openxmlformats.org/officeDocument/2006/relationships/hyperlink" Target="http://www.ammanu.edu.jo/wiki1/ru/articles/%D1%82/%D0%B5/%D0%B0/%D0%A2%D0%B5%D0%B0%D1%82%D1%80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hyperlink" Target="http://www.ammanu.edu.jo/wiki1/ru/articles/%D1%88/%D0%B8/%D1%80/%D0%A8%D0%B8%D1%80%D0%BC%D0%B0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7030A0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803" y="2514600"/>
            <a:ext cx="5891135" cy="2262781"/>
          </a:xfrm>
        </p:spPr>
        <p:txBody>
          <a:bodyPr/>
          <a:lstStyle/>
          <a:p>
            <a:r>
              <a:rPr lang="ru-RU" dirty="0" smtClean="0"/>
              <a:t>История театра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Вот театр-волшебный дом </a:t>
            </a:r>
          </a:p>
          <a:p>
            <a:r>
              <a:rPr lang="ru-RU" dirty="0" smtClean="0"/>
              <a:t>Сказку ты увидишь в нем</a:t>
            </a:r>
          </a:p>
          <a:p>
            <a:r>
              <a:rPr lang="ru-RU" dirty="0" smtClean="0"/>
              <a:t>Танцы музыку и смех</a:t>
            </a:r>
          </a:p>
          <a:p>
            <a:r>
              <a:rPr lang="ru-RU" dirty="0" smtClean="0"/>
              <a:t>Представление для всех!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0" y="63983"/>
            <a:ext cx="5746230" cy="527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26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rgbClr val="00206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60120"/>
            <a:ext cx="7315200" cy="49377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181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34" y="0"/>
            <a:ext cx="9348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9000">
              <a:schemeClr val="bg2">
                <a:tint val="90000"/>
                <a:satMod val="92000"/>
                <a:lumMod val="120000"/>
              </a:schemeClr>
            </a:gs>
            <a:gs pos="60000">
              <a:srgbClr val="FFC000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938" y="269823"/>
            <a:ext cx="9885673" cy="1635177"/>
          </a:xfrm>
        </p:spPr>
        <p:txBody>
          <a:bodyPr>
            <a:normAutofit fontScale="90000"/>
          </a:bodyPr>
          <a:lstStyle/>
          <a:p>
            <a:r>
              <a:rPr lang="ru-RU" sz="1800" b="1" dirty="0" err="1"/>
              <a:t>Ку́кольный</a:t>
            </a:r>
            <a:r>
              <a:rPr lang="ru-RU" sz="1800" b="1" dirty="0"/>
              <a:t> </a:t>
            </a:r>
            <a:r>
              <a:rPr lang="ru-RU" sz="1800" b="1" dirty="0" err="1"/>
              <a:t>теа́тр</a:t>
            </a:r>
            <a:r>
              <a:rPr lang="ru-RU" sz="1800" dirty="0"/>
              <a:t> — </a:t>
            </a:r>
            <a:r>
              <a:rPr lang="ru-RU" sz="1800" dirty="0">
                <a:hlinkClick r:id="rId2" tooltip="Театр"/>
              </a:rPr>
              <a:t>театр</a:t>
            </a:r>
            <a:r>
              <a:rPr lang="ru-RU" sz="1800" dirty="0"/>
              <a:t>, в представлениях которого участвуют </a:t>
            </a:r>
            <a:r>
              <a:rPr lang="ru-RU" sz="1800" dirty="0">
                <a:hlinkClick r:id="rId3" tooltip="Кукла"/>
              </a:rPr>
              <a:t>куклы</a:t>
            </a:r>
            <a:r>
              <a:rPr lang="ru-RU" sz="1800" dirty="0"/>
              <a:t> (объёмные и плоские), управляемые людьми, актёрами-кукловодами чаще всего скрытыми от зрителе </a:t>
            </a:r>
            <a:r>
              <a:rPr lang="ru-RU" sz="1800" dirty="0">
                <a:hlinkClick r:id="rId4" tooltip="Ширма"/>
              </a:rPr>
              <a:t>ширмой</a:t>
            </a:r>
            <a:r>
              <a:rPr lang="ru-RU" sz="1800" dirty="0"/>
              <a:t>. В последнее время всё чаще театр кукол представляет собой сценическое взаимодействие актёров-кукловодов с куклами, актёры не скрыты от зрителей ширмой. Иногда в кукольном театре персонажем или действующим лицом становится условный предмет (платочек, шарик, кубик, палочка) изображающий абстрактное живое существо, имеющее свой характер.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85613" y="1905001"/>
            <a:ext cx="4818998" cy="692150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 smtClean="0"/>
              <a:t>Актер управляет руками с помощью тонких палочек-тростей(которые скрыты от зрителей в рукавах или в одежде у куклы)</a:t>
            </a: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597150"/>
            <a:ext cx="4343400" cy="32575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3" y="2782323"/>
            <a:ext cx="4338637" cy="2880854"/>
          </a:xfrm>
        </p:spPr>
      </p:pic>
    </p:spTree>
    <p:extLst>
      <p:ext uri="{BB962C8B-B14F-4D97-AF65-F5344CB8AC3E}">
        <p14:creationId xmlns:p14="http://schemas.microsoft.com/office/powerpoint/2010/main" val="25609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3000">
              <a:schemeClr val="accent1">
                <a:lumMod val="75000"/>
              </a:schemeClr>
            </a:gs>
            <a:gs pos="6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4" y="1169234"/>
            <a:ext cx="5544540" cy="45663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1753850"/>
            <a:ext cx="4754562" cy="4326474"/>
          </a:xfrm>
        </p:spPr>
      </p:pic>
    </p:spTree>
    <p:extLst>
      <p:ext uri="{BB962C8B-B14F-4D97-AF65-F5344CB8AC3E}">
        <p14:creationId xmlns:p14="http://schemas.microsoft.com/office/powerpoint/2010/main" val="29987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5000">
              <a:srgbClr val="00B05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Театр зверей </a:t>
            </a:r>
            <a:r>
              <a:rPr lang="ru-RU" sz="1800" dirty="0" smtClean="0"/>
              <a:t> </a:t>
            </a:r>
            <a:r>
              <a:rPr lang="ru-RU" sz="1800" dirty="0"/>
              <a:t>это музыкально - развлекательная программа с участием дрессированных животных, по форме может быть концертной, цирковой программой, а также </a:t>
            </a:r>
            <a:r>
              <a:rPr lang="ru-RU" sz="1800" dirty="0" err="1"/>
              <a:t>театрализированным</a:t>
            </a:r>
            <a:r>
              <a:rPr lang="ru-RU" sz="1800" dirty="0"/>
              <a:t> действом.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586671"/>
            <a:ext cx="4313237" cy="28721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580636"/>
            <a:ext cx="4313238" cy="2868303"/>
          </a:xfrm>
        </p:spPr>
      </p:pic>
    </p:spTree>
    <p:extLst>
      <p:ext uri="{BB962C8B-B14F-4D97-AF65-F5344CB8AC3E}">
        <p14:creationId xmlns:p14="http://schemas.microsoft.com/office/powerpoint/2010/main" val="32782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FF0000"/>
            </a:gs>
            <a:gs pos="9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Балет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1427448"/>
            <a:ext cx="5181600" cy="345224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4128" y="2208869"/>
            <a:ext cx="4389120" cy="4191931"/>
          </a:xfrm>
        </p:spPr>
        <p:txBody>
          <a:bodyPr>
            <a:normAutofit/>
          </a:bodyPr>
          <a:lstStyle/>
          <a:p>
            <a:r>
              <a:rPr lang="ru-RU" dirty="0"/>
              <a:t>Балет </a:t>
            </a:r>
            <a:r>
              <a:rPr lang="ru-RU" dirty="0" smtClean="0"/>
              <a:t>вид </a:t>
            </a:r>
            <a:r>
              <a:rPr lang="ru-RU" dirty="0"/>
              <a:t>сценического искусства; спектакль, содержание которого воплощается в музыкально- хореографических образах. Чаще всего в основе балета лежит определённый сюжет, драматургический замысел, либретто, но бывают и бессюжетные балеты. Основными видами танца в балете являются классический танец и характерный танец. Немаловажную роль здесь играет пантомима, с помощью которой актёры передают чувства героев, их «разговор» между собой, суть происходящего. В современном балете широко используются также элементы гимнастики и акробатики. Балет требует выдержки и выносливости от любого человека, занимающегося им.</a:t>
            </a:r>
          </a:p>
        </p:txBody>
      </p:sp>
    </p:spTree>
    <p:extLst>
      <p:ext uri="{BB962C8B-B14F-4D97-AF65-F5344CB8AC3E}">
        <p14:creationId xmlns:p14="http://schemas.microsoft.com/office/powerpoint/2010/main" val="19916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7000">
              <a:srgbClr val="FFFF0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Театры разных стран!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35" y="2243128"/>
            <a:ext cx="4728876" cy="32349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92" y="1693889"/>
            <a:ext cx="4938921" cy="4302177"/>
          </a:xfrm>
        </p:spPr>
      </p:pic>
    </p:spTree>
    <p:extLst>
      <p:ext uri="{BB962C8B-B14F-4D97-AF65-F5344CB8AC3E}">
        <p14:creationId xmlns:p14="http://schemas.microsoft.com/office/powerpoint/2010/main" val="50921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lumMod val="75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143000"/>
            <a:ext cx="5046980" cy="491472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58" y="1295400"/>
            <a:ext cx="5227002" cy="4158677"/>
          </a:xfrm>
        </p:spPr>
      </p:pic>
    </p:spTree>
    <p:extLst>
      <p:ext uri="{BB962C8B-B14F-4D97-AF65-F5344CB8AC3E}">
        <p14:creationId xmlns:p14="http://schemas.microsoft.com/office/powerpoint/2010/main" val="2031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61" y="359764"/>
            <a:ext cx="9693639" cy="649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164</Words>
  <Application>Microsoft Office PowerPoint</Application>
  <PresentationFormat>Широкоэкранный</PresentationFormat>
  <Paragraphs>11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Легкий дым</vt:lpstr>
      <vt:lpstr>История театра </vt:lpstr>
      <vt:lpstr>Презентация PowerPoint</vt:lpstr>
      <vt:lpstr>Ку́кольный теа́тр — театр, в представлениях которого участвуют куклы (объёмные и плоские), управляемые людьми, актёрами-кукловодами чаще всего скрытыми от зрителе ширмой. В последнее время всё чаще театр кукол представляет собой сценическое взаимодействие актёров-кукловодов с куклами, актёры не скрыты от зрителей ширмой. Иногда в кукольном театре персонажем или действующим лицом становится условный предмет (платочек, шарик, кубик, палочка) изображающий абстрактное живое существо, имеющее свой характер.</vt:lpstr>
      <vt:lpstr>Презентация PowerPoint</vt:lpstr>
      <vt:lpstr>Театр зверей  это музыкально - развлекательная программа с участием дрессированных животных, по форме может быть концертной, цирковой программой, а также театрализированным действом.</vt:lpstr>
      <vt:lpstr>Балет</vt:lpstr>
      <vt:lpstr>      Театры разных стран!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театра</dc:title>
  <dc:creator>Роман Голубев</dc:creator>
  <cp:lastModifiedBy>Роман Голубев</cp:lastModifiedBy>
  <cp:revision>12</cp:revision>
  <dcterms:created xsi:type="dcterms:W3CDTF">2016-03-09T18:07:32Z</dcterms:created>
  <dcterms:modified xsi:type="dcterms:W3CDTF">2016-03-09T20:01:19Z</dcterms:modified>
</cp:coreProperties>
</file>