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9" r:id="rId9"/>
    <p:sldId id="267" r:id="rId10"/>
    <p:sldId id="270" r:id="rId11"/>
    <p:sldId id="271" r:id="rId12"/>
    <p:sldId id="273" r:id="rId13"/>
    <p:sldId id="272" r:id="rId14"/>
    <p:sldId id="277" r:id="rId15"/>
    <p:sldId id="276" r:id="rId16"/>
    <p:sldId id="280" r:id="rId17"/>
    <p:sldId id="274" r:id="rId18"/>
    <p:sldId id="268" r:id="rId19"/>
    <p:sldId id="281" r:id="rId20"/>
    <p:sldId id="286" r:id="rId21"/>
    <p:sldId id="285" r:id="rId22"/>
    <p:sldId id="284" r:id="rId23"/>
    <p:sldId id="28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B4D2-EED2-4F66-8C80-6C532C7AC02B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2281-EFD6-45A7-8524-7F44DF0E6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B4D2-EED2-4F66-8C80-6C532C7AC02B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2281-EFD6-45A7-8524-7F44DF0E6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B4D2-EED2-4F66-8C80-6C532C7AC02B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2281-EFD6-45A7-8524-7F44DF0E6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B4D2-EED2-4F66-8C80-6C532C7AC02B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2281-EFD6-45A7-8524-7F44DF0E6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B4D2-EED2-4F66-8C80-6C532C7AC02B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2281-EFD6-45A7-8524-7F44DF0E6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B4D2-EED2-4F66-8C80-6C532C7AC02B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2281-EFD6-45A7-8524-7F44DF0E6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B4D2-EED2-4F66-8C80-6C532C7AC02B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2281-EFD6-45A7-8524-7F44DF0E6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B4D2-EED2-4F66-8C80-6C532C7AC02B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2281-EFD6-45A7-8524-7F44DF0E6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B4D2-EED2-4F66-8C80-6C532C7AC02B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2281-EFD6-45A7-8524-7F44DF0E6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B4D2-EED2-4F66-8C80-6C532C7AC02B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2281-EFD6-45A7-8524-7F44DF0E6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B4D2-EED2-4F66-8C80-6C532C7AC02B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2281-EFD6-45A7-8524-7F44DF0E6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CB4D2-EED2-4F66-8C80-6C532C7AC02B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E2281-EFD6-45A7-8524-7F44DF0E6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&#1084;&#1091;&#1079;&#1099;&#1082;&#1072;\Detskie-pesni-Kakogo-cveta-leto(freemuzichka.com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картинки\img0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259632" y="332656"/>
            <a:ext cx="6210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МБДОУ «Детский сад №5 «Золотая рыбка»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1052736"/>
            <a:ext cx="4680520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«Наше</a:t>
            </a:r>
          </a:p>
          <a:p>
            <a:r>
              <a:rPr lang="ru-RU" sz="7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веселое лето!!!»</a:t>
            </a:r>
            <a:endParaRPr lang="ru-RU" sz="7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Detskie-pesni-Kakogo-cveta-leto(freemuzichka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9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0382 0.00162 L -0.00382 -0.07061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5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картинки\рор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0" name="Picture 2" descr="C:\Documents and Settings\Admin\Рабочий стол\для группы\фото березка\лето\Изображение 412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904924">
            <a:off x="765348" y="714850"/>
            <a:ext cx="3572409" cy="4762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Documents and Settings\Admin\Рабочий стол\для группы\фото березка\лето\Изображение 411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916534">
            <a:off x="4670554" y="1282770"/>
            <a:ext cx="4157545" cy="3118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6064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картинки\рор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C:\Documents and Settings\Admin\Рабочий стол\для группы\фото березка\лето\Изображение 406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404664"/>
            <a:ext cx="7900624" cy="592613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715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для группы\фото березка\Изображение 406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283790"/>
            <a:ext cx="8764623" cy="657421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571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для группы\фото березка\лето\Изображение 40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427806"/>
            <a:ext cx="8572623" cy="643019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482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для группы\фото березка\лето\Изображение 40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548680"/>
            <a:ext cx="7804625" cy="585413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3079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для группы\фото березка\Изображение 404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260648"/>
            <a:ext cx="8507476" cy="638132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332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картинки\рор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C:\Documents and Settings\Admin\Рабочий стол\для группы\фото березка\лето\Изображение 415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584" y="692696"/>
            <a:ext cx="7265134" cy="544946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406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картинки\рор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C:\Documents and Settings\Admin\Рабочий стол\для группы\фото березка\лето\Изображение 411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99592" y="620688"/>
            <a:ext cx="7420625" cy="556609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314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картинки\рор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Documents and Settings\Admin\Рабочий стол\для группы\фото березка\лето\Изображение 415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620688"/>
            <a:ext cx="7996624" cy="599814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90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Изображение 40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260648"/>
            <a:ext cx="8417132" cy="6313562"/>
          </a:xfrm>
          <a:prstGeom prst="rect">
            <a:avLst/>
          </a:prstGeom>
          <a:noFill/>
        </p:spPr>
      </p:pic>
    </p:spTree>
  </p:cSld>
  <p:clrMapOvr>
    <a:masterClrMapping/>
  </p:clrMapOvr>
  <p:transition advTm="2609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картинки\рор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для группы\фото березка\фото 1 июня\DSCN323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43608" y="332656"/>
            <a:ext cx="7324626" cy="5494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Documents and Settings\Admin\Рабочий стол\картинки\10861743.jpe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5373216"/>
            <a:ext cx="1990170" cy="124385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520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96 -0.09629 C -0.06146 -0.24074 -0.025 -0.40208 -0.02396 -0.55486 C -0.02378 -0.57314 -0.01371 -0.5993 -0.00416 -0.61134 C -0.00139 -0.62407 -0.00087 -0.62338 0.00643 -0.63171 C 0.01372 -0.64004 0.00764 -0.63611 0.01545 -0.63981 C 0.01806 -0.64976 0.03038 -0.6706 0.0382 -0.67407 C 0.03976 -0.67615 0.0408 -0.6787 0.04271 -0.68009 C 0.04549 -0.68217 0.05191 -0.68426 0.05191 -0.68426 C 0.07101 -0.70972 0.11163 -0.71157 0.13525 -0.7125 C 0.15486 -0.71342 0.17466 -0.71388 0.19427 -0.71458 C 0.20139 -0.71759 0.20695 -0.72338 0.21389 -0.72662 C 0.23195 -0.73472 0.26146 -0.73148 0.27917 -0.73263 C 0.31597 -0.73194 0.35295 -0.73333 0.38976 -0.73055 C 0.39132 -0.73055 0.38993 -0.72592 0.39115 -0.72453 C 0.39271 -0.72268 0.39514 -0.72314 0.39722 -0.72245 C 0.41077 -0.71851 0.42448 -0.71527 0.4382 -0.7125 C 0.45851 -0.70324 0.48229 -0.70162 0.5033 -0.70023 C 0.51198 -0.69745 0.52014 -0.69421 0.52917 -0.69236 C 0.53785 -0.68842 0.5441 -0.68426 0.5533 -0.68217 C 0.57466 -0.6706 0.54479 -0.68588 0.57153 -0.67615 C 0.57379 -0.67546 0.57552 -0.67314 0.57761 -0.67199 C 0.58281 -0.66898 0.58872 -0.66736 0.59427 -0.66597 C 0.60139 -0.65972 0.61146 -0.65648 0.61997 -0.65393 C 0.62847 -0.64537 0.63681 -0.63657 0.64722 -0.63356 C 0.65365 -0.62708 0.6592 -0.62407 0.66702 -0.62152 C 0.68629 -0.60601 0.66285 -0.6243 0.68212 -0.61134 C 0.68698 -0.6081 0.68906 -0.6037 0.69427 -0.60138 C 0.70104 -0.59236 0.71615 -0.57731 0.72604 -0.57314 C 0.73004 -0.56782 0.72934 -0.56319 0.73212 -0.55694 C 0.73663 -0.54722 0.74288 -0.53865 0.74722 -0.5287 C 0.74966 -0.52314 0.75226 -0.51782 0.75486 -0.5125 C 0.75591 -0.51041 0.75781 -0.50648 0.75781 -0.50648 C 0.7625 -0.48564 0.76771 -0.46342 0.77761 -0.44583 C 0.78021 -0.4324 0.78281 -0.42013 0.78663 -0.4074 C 0.78941 -0.39814 0.79011 -0.38935 0.79427 -0.38125 C 0.79966 -0.35972 0.80573 -0.33958 0.8125 -0.31851 C 0.81389 -0.31412 0.81372 -0.30879 0.81545 -0.30439 C 0.81702 -0.3 0.81997 -0.29676 0.82153 -0.29236 C 0.82413 -0.28518 0.8257 -0.27847 0.82917 -0.27199 C 0.82969 -0.2699 0.82986 -0.26782 0.83056 -0.26597 C 0.83143 -0.26319 0.83299 -0.26064 0.83368 -0.25787 C 0.83629 -0.24768 0.83507 -0.23865 0.83976 -0.22963 C 0.8441 -0.21064 0.83646 -0.24513 0.84271 -0.19722 C 0.84341 -0.19166 0.84601 -0.18657 0.84722 -0.18125 C 0.84566 -0.11111 0.86563 -0.0662 0.82917 -0.03356 C 0.82327 -0.02824 0.81493 -0.0324 0.80781 -0.03171 C 0.79879 -0.02754 0.79202 -0.02685 0.78212 -0.02569 C 0.77743 -0.02361 0.77761 -0.02453 0.77448 -0.01944 C 0.77049 -0.01273 0.77361 -0.01342 0.76997 -0.01342 " pathEditMode="relative" ptsTypes="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Изображение 40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260648"/>
            <a:ext cx="8380624" cy="628617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704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картинки\рор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Documents and Settings\Admin\Мои документы\Изображение 407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600" y="497519"/>
            <a:ext cx="7488832" cy="561725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39752" y="260648"/>
            <a:ext cx="41385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Прощание с летом!!!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40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Мои документы\Изображение 408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88640"/>
            <a:ext cx="8609132" cy="6457578"/>
          </a:xfrm>
          <a:prstGeom prst="rect">
            <a:avLst/>
          </a:prstGeom>
          <a:noFill/>
        </p:spPr>
      </p:pic>
    </p:spTree>
  </p:cSld>
  <p:clrMapOvr>
    <a:masterClrMapping/>
  </p:clrMapOvr>
  <p:transition advTm="4094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картинки\рор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картинки\maxresdefault-1024x59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4840" y="548680"/>
            <a:ext cx="8829160" cy="5832648"/>
          </a:xfrm>
          <a:prstGeom prst="rect">
            <a:avLst/>
          </a:prstGeom>
          <a:noFill/>
        </p:spPr>
      </p:pic>
    </p:spTree>
  </p:cSld>
  <p:clrMapOvr>
    <a:masterClrMapping/>
  </p:clrMapOvr>
  <p:transition advTm="1856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картинки\рор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DSCN320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3528" y="1628800"/>
            <a:ext cx="4379978" cy="3717032"/>
          </a:xfrm>
          <a:prstGeom prst="rect">
            <a:avLst/>
          </a:prstGeom>
        </p:spPr>
      </p:pic>
      <p:pic>
        <p:nvPicPr>
          <p:cNvPr id="4" name="Рисунок 3" descr="DSCN320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148064" y="620688"/>
            <a:ext cx="3707904" cy="2780928"/>
          </a:xfrm>
          <a:prstGeom prst="rect">
            <a:avLst/>
          </a:prstGeom>
        </p:spPr>
      </p:pic>
      <p:pic>
        <p:nvPicPr>
          <p:cNvPr id="1026" name="Picture 2" descr="C:\Documents and Settings\Admin\Рабочий стол\для группы\фото березка\фото 1 июня\DSCN323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60032" y="3717032"/>
            <a:ext cx="3744416" cy="2808630"/>
          </a:xfrm>
          <a:prstGeom prst="rect">
            <a:avLst/>
          </a:prstGeom>
          <a:noFill/>
        </p:spPr>
      </p:pic>
      <p:pic>
        <p:nvPicPr>
          <p:cNvPr id="2" name="Picture 2" descr="C:\Documents and Settings\Admin\Рабочий стол\картинки\1391947855_36-3-kopiya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260648"/>
            <a:ext cx="2065412" cy="234424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198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для группы\фото березка\фото 1 июня\DSCN316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9377" y="283790"/>
            <a:ext cx="8764623" cy="657421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432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404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7297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SC0277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56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картинки\рор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для группы\фото березка\фото огород\DSC0328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0"/>
            <a:ext cx="8447824" cy="633670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7407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картинки\рор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Documents and Settings\Admin\Рабочий стол\для группы\фото березка\лето\Изображение 406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15616" y="692696"/>
            <a:ext cx="7344816" cy="5509234"/>
          </a:xfrm>
          <a:prstGeom prst="rect">
            <a:avLst/>
          </a:prstGeom>
          <a:noFill/>
        </p:spPr>
      </p:pic>
      <p:pic>
        <p:nvPicPr>
          <p:cNvPr id="4098" name="Picture 2" descr="C:\Documents and Settings\Admin\Рабочий стол\картинки\394_large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CFBF9"/>
              </a:clrFrom>
              <a:clrTo>
                <a:srgbClr val="FCFB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24544" y="-171400"/>
            <a:ext cx="3615479" cy="274776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2969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картинки\рор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Documents and Settings\Admin\Рабочий стол\для группы\фото березка\лето\Изображение 412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2204864"/>
            <a:ext cx="4188108" cy="4320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Documents and Settings\Admin\Рабочий стол\для группы\фото березка\лето\Изображение 408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4008" y="260648"/>
            <a:ext cx="4499992" cy="3375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6469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4|2.5|4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20</Words>
  <Application>Microsoft Office PowerPoint</Application>
  <PresentationFormat>Экран (4:3)</PresentationFormat>
  <Paragraphs>4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35</cp:revision>
  <dcterms:created xsi:type="dcterms:W3CDTF">2015-08-28T15:57:22Z</dcterms:created>
  <dcterms:modified xsi:type="dcterms:W3CDTF">2016-03-12T12:53:45Z</dcterms:modified>
</cp:coreProperties>
</file>