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81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68" r:id="rId19"/>
    <p:sldId id="28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FD7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659F9B-3625-4283-A883-782781B0A65A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35CEF9-4BB6-4D48-9FD9-1D00171EC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91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5CEF9-4BB6-4D48-9FD9-1D00171EC2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4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82B9-E3ED-411E-98C9-CC7B07A2FAC9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A32E-A4EB-46E6-8B8F-C685FAA37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300B-7013-49BF-8192-687706525F30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8C01-DC1B-4E49-B3A5-67AB5C9A4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5CF1-504D-4F25-8AA0-42C4D203E4D5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98A1-180A-4DC5-B629-08A533DF3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C904-F7D4-46A6-82D6-8D8DCF82D2B2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DF20-24AA-43D6-8734-0BF435713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C31D-EC12-45F0-985C-50DA56FBB415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2A5E-37C4-4270-9402-6861DBAF2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7B84-3FC5-4180-8A8F-2FF156091923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2F3C-D179-4901-8375-C9CAB32F3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9FC1-2099-4C40-9A21-54C697643515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E633-51AE-435E-A2FD-562B450BA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57CB-0F52-45DE-9B5E-F18FA49C1B13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E216-293E-48A6-A5EF-74BFDB205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9591-B07C-409C-8AE7-0FFDAA0D2B9F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FB9D-E64F-4927-AF60-F19C7E295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D6A4-11E2-49E3-9852-D4B43BAFC575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4940-9226-49AD-86F4-9ED218638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2369-55EC-447B-9266-8FBAAD10BA5C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EAF-DCF4-4F9D-924C-D49B24DB6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55C116-EA0C-46B3-9760-EA83A97AE53A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AA409-062D-498A-8C4C-DDBDD6EA2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wheel spokes="3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10" y="1095374"/>
            <a:ext cx="8143932" cy="2909690"/>
          </a:xfrm>
        </p:spPr>
        <p:txBody>
          <a:bodyPr/>
          <a:lstStyle/>
          <a:p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Робота с родителями в подготовительной группе № 2 (онр)</a:t>
            </a:r>
            <a:b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Воспитатели: Купцова Т.А.</a:t>
            </a:r>
            <a:b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                   Гнездилова Т.В.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1527" y="542925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13" y="3903187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9" y="3944938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Открытые занятия</a:t>
            </a: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195" name="Picture 3" descr="C:\Users\Admin\Desktop\открытое занятие по матем\P10302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4038600" cy="39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открытое занятие по матем\P1030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40768"/>
            <a:ext cx="4038600" cy="4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17232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5193526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3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9218" name="Picture 2" descr="C:\Users\Admin\Desktop\все фото 2 гр\математика\DSC_06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0386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все фото 2 гр\математика\DSC_06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38600" cy="34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12776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566124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6043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28790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9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FF"/>
                </a:solidFill>
              </a:rPr>
              <a:t>Участие родителей в подготовке праздников, развлечений, досугов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42" name="Picture 2" descr="C:\Users\Admin\Desktop\все фото 2 гр\Масленица\DSC_08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все фото 2 гр\Масленица\DSC_08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084513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62" y="1056596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2" y="38322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1266" name="Picture 2" descr="C:\Users\Admin\Desktop\все фото 2 гр\Масленица\DSC_0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все фото 2 гр\Масленица\DSC_08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084513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836712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904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98" y="5114646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6230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1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FF"/>
                </a:solidFill>
              </a:rPr>
              <a:t>Совместные праздники, развлечения, чаепития 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026" name="Picture 2" descr="C:\Users\Admin\Desktop\все фото 2 гр\Досуг.День рождения\DSC_08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0386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все фото 2 гр\Досуг.День рождения\DSC_0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038600" cy="36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12776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13" y="5085184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050" name="Picture 2" descr="C:\Users\Admin\Desktop\все фото 2 гр\Досуг.День рождения\DSC_0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8600" cy="346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все фото 2 гр\Досуг.День рождения\DSC_08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038600" cy="36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7486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33968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FF"/>
                </a:solidFill>
              </a:rPr>
              <a:t>Мастер-классы</a:t>
            </a:r>
            <a:endParaRPr lang="ru-RU" sz="6000" b="1" dirty="0">
              <a:solidFill>
                <a:srgbClr val="FF00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074" name="Picture 2" descr="C:\Users\Admin\Desktop\все фото 2 гр\Мастер-класс. Рамочка для фото из соленого теста\DSC_0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038600" cy="30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все фото 2 гр\Мастер-класс. Рамочка для фото из соленого теста\DSC_0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038600" cy="364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9771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822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54" y="126876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3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098" name="Picture 2" descr="C:\Users\Admin\Desktop\Новая папка (13)\P10303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0386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овая папка (13)\P10303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038600" cy="35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56" y="3913905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2" y="4077072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7881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13" y="1412776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89" y="5237113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0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785793"/>
            <a:ext cx="7772400" cy="471490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00FF"/>
                </a:solidFill>
                <a:latin typeface="Comic Sans MS" pitchFamily="66" charset="0"/>
              </a:rPr>
              <a:t>Взаимодействие с семьями воспитанников носит систематический плановый характер. </a:t>
            </a:r>
            <a:br>
              <a:rPr lang="ru-RU" sz="3600" b="1" dirty="0" smtClean="0">
                <a:solidFill>
                  <a:srgbClr val="6600FF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6600FF"/>
                </a:solidFill>
                <a:latin typeface="Comic Sans MS" pitchFamily="66" charset="0"/>
              </a:rPr>
              <a:t>Мы стремится воспитать в детях любовь к своим родителям, близким людям. </a:t>
            </a:r>
            <a:br>
              <a:rPr lang="ru-RU" sz="3600" b="1" dirty="0" smtClean="0">
                <a:solidFill>
                  <a:srgbClr val="6600FF"/>
                </a:solidFill>
                <a:latin typeface="Comic Sans MS" pitchFamily="66" charset="0"/>
              </a:rPr>
            </a:br>
            <a:endParaRPr lang="ru-RU" sz="3600" b="1" dirty="0" smtClean="0">
              <a:solidFill>
                <a:srgbClr val="6600FF"/>
              </a:solidFill>
              <a:latin typeface="Comic Sans MS" pitchFamily="66" charset="0"/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4429156"/>
          </a:xfrm>
        </p:spPr>
        <p:txBody>
          <a:bodyPr rtlCol="0">
            <a:normAutofit/>
          </a:bodyPr>
          <a:lstStyle/>
          <a:p>
            <a:pPr algn="l"/>
            <a:endParaRPr lang="ru-RU" sz="2400" b="1" dirty="0" smtClean="0">
              <a:solidFill>
                <a:srgbClr val="FF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rgbClr val="FF00FF"/>
                </a:solidFill>
              </a:rPr>
              <a:t>Спасибо за внимание !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50070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108" y="35034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35782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40906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772829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35280" cy="5522386"/>
          </a:xfr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В основе работы с родителями лежит      принцип сотрудничества и взаимодействия.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  <a:latin typeface="Comic Sans MS" pitchFamily="66" charset="0"/>
              </a:rPr>
              <a:t>Родители – первые помощники и активные участники педагогического процесса, они постоянно в ведении всех направлений работы детского сада. 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260648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96" y="5301208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27727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31931" y="311536"/>
            <a:ext cx="850112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Мы выделяем основные цели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задачи, стоящие перед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педагогами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работе с родителями: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  <a:cs typeface="Arial" pitchFamily="34" charset="0"/>
              </a:rPr>
              <a:t>-</a:t>
            </a: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Создание условий для благоприятного  климата взаимодействия с родителями.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cs typeface="Times New Roman" pitchFamily="18" charset="0"/>
              </a:rPr>
              <a:t>-Установление доверительных, партнерских отношений с родителями.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-Вовлечение семьи в единое образовательное пространство.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cs typeface="Times New Roman" pitchFamily="18" charset="0"/>
              </a:rPr>
              <a:t>-Активизировать и обогатить воспитательные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cs typeface="Times New Roman" pitchFamily="18" charset="0"/>
              </a:rPr>
              <a:t> умения родителей.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-Работать</a:t>
            </a: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 в тесном  контакте с семьями воспитанников.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01008"/>
            <a:ext cx="8712968" cy="15841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своей работе мы используем разные формы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работы с родителями: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-Консультации и индивидуальные беседы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-Общие групповые собрания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-Оформление родительского уголка (нормативные документы, папки-передвижки, продуктивная деятельность детей, объявления и рекламы) 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-Выставки детских работ изготовленных вместе с родителями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-Участие родителей в подготовке и проведении праздников, развлечений, досугов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-</a:t>
            </a:r>
            <a:r>
              <a:rPr lang="ru-RU" sz="2800" b="1" dirty="0" smtClean="0">
                <a:solidFill>
                  <a:srgbClr val="00B0F0"/>
                </a:solidFill>
              </a:rPr>
              <a:t> Открытые занятия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-Совместные праздники, развлечения, чаепития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-Празднования дней рождений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-Мастер-классы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57CB-0F52-45DE-9B5E-F18FA49C1B1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AE216-293E-48A6-A5EF-74BFDB20562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6672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" y="4373229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9" y="764704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01" y="4221088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30" y="558924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78621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Оформление родительского уголка (нормативные документы, папки-передвижки, продуктивная деятельность детей, объявления)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50" name="Picture 2" descr="C:\Users\Admin\Desktop\все фото 2 гр\Информация\DSC_08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38600" cy="3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все фото 2 гр\Информация\DSC_08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4864"/>
            <a:ext cx="4038600" cy="37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8760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3" y="1268759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14" y="5949280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8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65311" y="6309320"/>
            <a:ext cx="2133600" cy="365125"/>
          </a:xfrm>
        </p:spPr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74" name="Picture 2" descr="C:\Users\Admin\Desktop\все фото 2 гр\Информация\DSC_08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0386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все фото 2 гр\Информация\DSC_08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4038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96911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21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40821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57" y="692696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27" y="5165575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2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098" name="Picture 2" descr="C:\Users\Admin\Desktop\все фото 2 гр\Информация\DSC_08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386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все фото 2 гр\Информация\DSC_08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0386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688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35" y="1403863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03863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55" y="5877272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0079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2" y="4805536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35" y="1556263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FF"/>
                </a:solidFill>
              </a:rPr>
              <a:t>Выставка детских работ изготовленных вместе с родителями 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146" name="Picture 2" descr="C:\Users\Admin\Desktop\все фото 2 гр\Выставки работ родителей с детьми и информационные\DSC_0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8061"/>
            <a:ext cx="4038600" cy="362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все фото 2 гр\Выставки работ родителей с детьми и информационные\DSC_08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8246" y="2038660"/>
            <a:ext cx="4038600" cy="36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42" y="1052736"/>
            <a:ext cx="7016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89240"/>
            <a:ext cx="706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95532"/>
            <a:ext cx="7016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36902"/>
            <a:ext cx="7016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2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D7B84-3FC5-4180-8A8F-2FF156091923}" type="datetime1">
              <a:rPr lang="ru-RU" smtClean="0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12F3C-D179-4901-8375-C9CAB32F353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170" name="Picture 2" descr="C:\Users\Admin\Desktop\все фото 2 гр\Выставки работ родителей с детьми и информационные\DSC_0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0386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все фото 2 гр\Выставки работ родителей с детьми и информационные\DSC_0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038600" cy="33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54" y="253489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9441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96" y="4693170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79" y="5364013"/>
            <a:ext cx="695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463</TotalTime>
  <Words>194</Words>
  <Application>Microsoft Office PowerPoint</Application>
  <PresentationFormat>Экран (4:3)</PresentationFormat>
  <Paragraphs>52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Праздник детский 1</vt:lpstr>
      <vt:lpstr>Робота с родителями в подготовительной группе № 2 (онр) Воспитатели: Купцова Т.А.                     Гнездилова Т.В.</vt:lpstr>
      <vt:lpstr>Презентация PowerPoint</vt:lpstr>
      <vt:lpstr>Презентация PowerPoint</vt:lpstr>
      <vt:lpstr>В своей работе мы используем разные формы работы с родителями: -Консультации и индивидуальные беседы -Общие групповые собрания -Оформление родительского уголка (нормативные документы, папки-передвижки, продуктивная деятельность детей, объявления и рекламы)  -Выставки детских работ изготовленных вместе с родителями -Участие родителей в подготовке и проведении праздников, развлечений, досугов - Открытые занятия -Совместные праздники, развлечения, чаепития -Празднования дней рождений -Мастер-классы    </vt:lpstr>
      <vt:lpstr>Оформление родительского уголка (нормативные документы, папки-передвижки, продуктивная деятельность детей, объявления)</vt:lpstr>
      <vt:lpstr>Презентация PowerPoint</vt:lpstr>
      <vt:lpstr>Презентация PowerPoint</vt:lpstr>
      <vt:lpstr>Выставка детских работ изготовленных вместе с родителями </vt:lpstr>
      <vt:lpstr>Презентация PowerPoint</vt:lpstr>
      <vt:lpstr>Открытые занятия</vt:lpstr>
      <vt:lpstr>Презентация PowerPoint</vt:lpstr>
      <vt:lpstr>Участие родителей в подготовке праздников, развлечений, досугов</vt:lpstr>
      <vt:lpstr>Презентация PowerPoint</vt:lpstr>
      <vt:lpstr>Совместные праздники, развлечения, чаепития </vt:lpstr>
      <vt:lpstr>Презентация PowerPoint</vt:lpstr>
      <vt:lpstr>Мастер-классы</vt:lpstr>
      <vt:lpstr>Презентация PowerPoint</vt:lpstr>
      <vt:lpstr>Взаимодействие с семьями воспитанников носит систематический плановый характер.  Мы стремится воспитать в детях любовь к своим родителям, близким людям.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vovan</dc:creator>
  <dc:description>http://aida.ucoz.ru</dc:description>
  <cp:lastModifiedBy>Admin</cp:lastModifiedBy>
  <cp:revision>58</cp:revision>
  <dcterms:created xsi:type="dcterms:W3CDTF">2012-03-04T15:21:00Z</dcterms:created>
  <dcterms:modified xsi:type="dcterms:W3CDTF">2016-03-16T17:24:19Z</dcterms:modified>
  <cp:category>шаблоны к Powerpoint</cp:category>
</cp:coreProperties>
</file>