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81" r:id="rId4"/>
    <p:sldId id="271" r:id="rId5"/>
    <p:sldId id="262" r:id="rId6"/>
    <p:sldId id="264" r:id="rId7"/>
    <p:sldId id="273" r:id="rId8"/>
    <p:sldId id="275" r:id="rId9"/>
    <p:sldId id="276" r:id="rId10"/>
    <p:sldId id="277" r:id="rId11"/>
    <p:sldId id="278" r:id="rId12"/>
    <p:sldId id="279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A48CD-F918-4B06-8491-69BA9381B809}" type="doc">
      <dgm:prSet loTypeId="urn:microsoft.com/office/officeart/2005/8/layout/radial5" loCatId="cycle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1ACAEF-E927-4522-9118-44242185203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Форма тела.</a:t>
          </a:r>
        </a:p>
      </dgm:t>
    </dgm:pt>
    <dgm:pt modelId="{2390309E-D337-49FC-BB5F-6B337839FD22}" type="parTrans" cxnId="{807E2A78-EC7C-42AB-805B-233EFC8D5A0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CF059B1-FD60-4312-9426-3EAA36A9B98A}" type="sibTrans" cxnId="{807E2A78-EC7C-42AB-805B-233EFC8D5A0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DF7705D-26E1-440E-B4EB-0CDA1F6C837D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C00000"/>
              </a:solidFill>
            </a:rPr>
            <a:t>Звезда</a:t>
          </a:r>
          <a:endParaRPr lang="ru-RU" sz="3600" dirty="0">
            <a:solidFill>
              <a:srgbClr val="C00000"/>
            </a:solidFill>
          </a:endParaRPr>
        </a:p>
      </dgm:t>
    </dgm:pt>
    <dgm:pt modelId="{3390A4C4-843B-405F-A721-E514419BEF25}" type="parTrans" cxnId="{A30EDF0F-ACD5-4A46-8E7E-E341ECCC5D6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F619B7D-D4A8-4BED-B733-C44E402F6764}" type="sibTrans" cxnId="{A30EDF0F-ACD5-4A46-8E7E-E341ECCC5D6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4561B39-6066-4BE9-A6A9-35FB244DB8F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Червеобразная</a:t>
          </a:r>
        </a:p>
        <a:p>
          <a:r>
            <a:rPr lang="ru-RU" dirty="0" smtClean="0">
              <a:solidFill>
                <a:srgbClr val="C00000"/>
              </a:solidFill>
            </a:rPr>
            <a:t>(голотурия)</a:t>
          </a:r>
          <a:endParaRPr lang="ru-RU" dirty="0">
            <a:solidFill>
              <a:srgbClr val="C00000"/>
            </a:solidFill>
          </a:endParaRPr>
        </a:p>
      </dgm:t>
    </dgm:pt>
    <dgm:pt modelId="{7E3E86D2-1EE3-4F65-A39F-182B8B8DDC81}" type="parTrans" cxnId="{9B979151-9E0C-43E5-9A10-FF7E3A1AF2D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379A508-77AE-4164-84D0-DC213F0B4739}" type="sibTrans" cxnId="{9B979151-9E0C-43E5-9A10-FF7E3A1AF2D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C4BCAE9-0940-467A-B2B0-6B7B843774F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Шар</a:t>
          </a:r>
        </a:p>
        <a:p>
          <a:r>
            <a:rPr lang="ru-RU" dirty="0" smtClean="0">
              <a:solidFill>
                <a:srgbClr val="C00000"/>
              </a:solidFill>
            </a:rPr>
            <a:t>(морские ежи)</a:t>
          </a:r>
          <a:endParaRPr lang="ru-RU" dirty="0">
            <a:solidFill>
              <a:srgbClr val="C00000"/>
            </a:solidFill>
          </a:endParaRPr>
        </a:p>
      </dgm:t>
    </dgm:pt>
    <dgm:pt modelId="{BCB0670B-6E86-4C65-9824-7BD2AEA9D971}" type="parTrans" cxnId="{800902C8-E4EA-4104-AC80-E59C9FAFC81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D1E40BD-B84C-416C-9755-716C02E95995}" type="sibTrans" cxnId="{800902C8-E4EA-4104-AC80-E59C9FAFC81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84E5799-41F8-460B-AFF2-23B3CBDBDF7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Причудливый цветок</a:t>
          </a:r>
        </a:p>
        <a:p>
          <a:r>
            <a:rPr lang="ru-RU" dirty="0" smtClean="0">
              <a:solidFill>
                <a:srgbClr val="C00000"/>
              </a:solidFill>
            </a:rPr>
            <a:t>(морская лилия)</a:t>
          </a:r>
          <a:endParaRPr lang="ru-RU" dirty="0">
            <a:solidFill>
              <a:srgbClr val="C00000"/>
            </a:solidFill>
          </a:endParaRPr>
        </a:p>
      </dgm:t>
    </dgm:pt>
    <dgm:pt modelId="{1CF8DB07-C250-49BE-93A5-68CC9A5B28BA}" type="parTrans" cxnId="{10A80472-3E94-47FE-AC0A-DD52A17C36B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001BEEC-8DD6-4B28-A242-C88581842C34}" type="sibTrans" cxnId="{10A80472-3E94-47FE-AC0A-DD52A17C36B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AB9900A-4F7B-458F-BD06-F2A3BF6BA79A}" type="pres">
      <dgm:prSet presAssocID="{FB3A48CD-F918-4B06-8491-69BA9381B8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155D4-9384-462C-AA4F-408FB072BE2F}" type="pres">
      <dgm:prSet presAssocID="{C61ACAEF-E927-4522-9118-442421852034}" presName="centerShape" presStyleLbl="node0" presStyleIdx="0" presStyleCnt="1" custScaleX="154590" custScaleY="184249"/>
      <dgm:spPr/>
      <dgm:t>
        <a:bodyPr/>
        <a:lstStyle/>
        <a:p>
          <a:endParaRPr lang="ru-RU"/>
        </a:p>
      </dgm:t>
    </dgm:pt>
    <dgm:pt modelId="{CFD9A4CC-8FEB-4AD6-9736-41A7D00A9B24}" type="pres">
      <dgm:prSet presAssocID="{3390A4C4-843B-405F-A721-E514419BEF2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F9181AB-86DB-4D85-8E8F-5E7DA044C0DD}" type="pres">
      <dgm:prSet presAssocID="{3390A4C4-843B-405F-A721-E514419BEF2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7A0238C-657A-4FF6-BF41-150CF9AF9A39}" type="pres">
      <dgm:prSet presAssocID="{2DF7705D-26E1-440E-B4EB-0CDA1F6C837D}" presName="node" presStyleLbl="node1" presStyleIdx="0" presStyleCnt="4" custScaleX="237342" custScaleY="63119" custRadScaleRad="99141" custRadScaleInc="-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C85E7-C69A-4653-8574-75F4520F4843}" type="pres">
      <dgm:prSet presAssocID="{7E3E86D2-1EE3-4F65-A39F-182B8B8DDC81}" presName="parTrans" presStyleLbl="sibTrans2D1" presStyleIdx="1" presStyleCnt="4" custLinFactNeighborX="-2052" custLinFactNeighborY="5193"/>
      <dgm:spPr/>
      <dgm:t>
        <a:bodyPr/>
        <a:lstStyle/>
        <a:p>
          <a:endParaRPr lang="ru-RU"/>
        </a:p>
      </dgm:t>
    </dgm:pt>
    <dgm:pt modelId="{8081F4E0-3D03-49A4-8D98-949025D46C71}" type="pres">
      <dgm:prSet presAssocID="{7E3E86D2-1EE3-4F65-A39F-182B8B8DDC8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3D3E28E-143B-478C-9E6C-F2E6E82EBA6F}" type="pres">
      <dgm:prSet presAssocID="{34561B39-6066-4BE9-A6A9-35FB244DB8FF}" presName="node" presStyleLbl="node1" presStyleIdx="1" presStyleCnt="4" custScaleX="160075" custScaleY="163841" custRadScaleRad="131389" custRadScaleInc="-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F82CC-EA2B-4398-AD46-63998C49E16A}" type="pres">
      <dgm:prSet presAssocID="{BCB0670B-6E86-4C65-9824-7BD2AEA9D97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DEA9055-AC27-4223-9392-B5EA273545CD}" type="pres">
      <dgm:prSet presAssocID="{BCB0670B-6E86-4C65-9824-7BD2AEA9D97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D957AF3-E2C7-4E3E-98A4-76C625BC0DCA}" type="pres">
      <dgm:prSet presAssocID="{8C4BCAE9-0940-467A-B2B0-6B7B843774FF}" presName="node" presStyleLbl="node1" presStyleIdx="2" presStyleCnt="4" custScaleX="351921" custScaleY="6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24C2-46E7-4EE6-AC4C-01D2C85BFC0B}" type="pres">
      <dgm:prSet presAssocID="{1CF8DB07-C250-49BE-93A5-68CC9A5B28B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4A5900A-78A5-407E-B4D9-95C20429A205}" type="pres">
      <dgm:prSet presAssocID="{1CF8DB07-C250-49BE-93A5-68CC9A5B28B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080DA6C-4F04-4063-B6F6-B171CB4F6310}" type="pres">
      <dgm:prSet presAssocID="{E84E5799-41F8-460B-AFF2-23B3CBDBDF7B}" presName="node" presStyleLbl="node1" presStyleIdx="3" presStyleCnt="4" custScaleX="152188" custScaleY="181841" custRadScaleRad="132881" custRadScaleInc="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023A7-E5C9-4A6B-9EEE-62054226E44B}" type="presOf" srcId="{7E3E86D2-1EE3-4F65-A39F-182B8B8DDC81}" destId="{8081F4E0-3D03-49A4-8D98-949025D46C71}" srcOrd="1" destOrd="0" presId="urn:microsoft.com/office/officeart/2005/8/layout/radial5"/>
    <dgm:cxn modelId="{9B979151-9E0C-43E5-9A10-FF7E3A1AF2DB}" srcId="{C61ACAEF-E927-4522-9118-442421852034}" destId="{34561B39-6066-4BE9-A6A9-35FB244DB8FF}" srcOrd="1" destOrd="0" parTransId="{7E3E86D2-1EE3-4F65-A39F-182B8B8DDC81}" sibTransId="{5379A508-77AE-4164-84D0-DC213F0B4739}"/>
    <dgm:cxn modelId="{749E9B70-53CC-4501-B8FC-5A665ED7F6D3}" type="presOf" srcId="{C61ACAEF-E927-4522-9118-442421852034}" destId="{955155D4-9384-462C-AA4F-408FB072BE2F}" srcOrd="0" destOrd="0" presId="urn:microsoft.com/office/officeart/2005/8/layout/radial5"/>
    <dgm:cxn modelId="{7708C813-0D54-4F93-9E70-05DCA2B44AE8}" type="presOf" srcId="{3390A4C4-843B-405F-A721-E514419BEF25}" destId="{EF9181AB-86DB-4D85-8E8F-5E7DA044C0DD}" srcOrd="1" destOrd="0" presId="urn:microsoft.com/office/officeart/2005/8/layout/radial5"/>
    <dgm:cxn modelId="{8605E978-8E68-4F7D-B00C-FE2DB9E093D4}" type="presOf" srcId="{2DF7705D-26E1-440E-B4EB-0CDA1F6C837D}" destId="{47A0238C-657A-4FF6-BF41-150CF9AF9A39}" srcOrd="0" destOrd="0" presId="urn:microsoft.com/office/officeart/2005/8/layout/radial5"/>
    <dgm:cxn modelId="{8E871D90-BBAC-423A-A5A8-E6F02C0C5F2F}" type="presOf" srcId="{34561B39-6066-4BE9-A6A9-35FB244DB8FF}" destId="{63D3E28E-143B-478C-9E6C-F2E6E82EBA6F}" srcOrd="0" destOrd="0" presId="urn:microsoft.com/office/officeart/2005/8/layout/radial5"/>
    <dgm:cxn modelId="{800902C8-E4EA-4104-AC80-E59C9FAFC818}" srcId="{C61ACAEF-E927-4522-9118-442421852034}" destId="{8C4BCAE9-0940-467A-B2B0-6B7B843774FF}" srcOrd="2" destOrd="0" parTransId="{BCB0670B-6E86-4C65-9824-7BD2AEA9D971}" sibTransId="{AD1E40BD-B84C-416C-9755-716C02E95995}"/>
    <dgm:cxn modelId="{7D2C9764-0013-4969-85D7-D31C3B76D19C}" type="presOf" srcId="{E84E5799-41F8-460B-AFF2-23B3CBDBDF7B}" destId="{F080DA6C-4F04-4063-B6F6-B171CB4F6310}" srcOrd="0" destOrd="0" presId="urn:microsoft.com/office/officeart/2005/8/layout/radial5"/>
    <dgm:cxn modelId="{273650A1-550D-4C74-AAEE-8DC929B96EDD}" type="presOf" srcId="{BCB0670B-6E86-4C65-9824-7BD2AEA9D971}" destId="{1DEA9055-AC27-4223-9392-B5EA273545CD}" srcOrd="1" destOrd="0" presId="urn:microsoft.com/office/officeart/2005/8/layout/radial5"/>
    <dgm:cxn modelId="{21D13E6C-72D8-44AF-B578-10DCEB9E92F4}" type="presOf" srcId="{1CF8DB07-C250-49BE-93A5-68CC9A5B28BA}" destId="{A4A5900A-78A5-407E-B4D9-95C20429A205}" srcOrd="1" destOrd="0" presId="urn:microsoft.com/office/officeart/2005/8/layout/radial5"/>
    <dgm:cxn modelId="{E0E4D45A-8927-4F91-BA49-60E5EC07ACD0}" type="presOf" srcId="{1CF8DB07-C250-49BE-93A5-68CC9A5B28BA}" destId="{293A24C2-46E7-4EE6-AC4C-01D2C85BFC0B}" srcOrd="0" destOrd="0" presId="urn:microsoft.com/office/officeart/2005/8/layout/radial5"/>
    <dgm:cxn modelId="{807E2A78-EC7C-42AB-805B-233EFC8D5A06}" srcId="{FB3A48CD-F918-4B06-8491-69BA9381B809}" destId="{C61ACAEF-E927-4522-9118-442421852034}" srcOrd="0" destOrd="0" parTransId="{2390309E-D337-49FC-BB5F-6B337839FD22}" sibTransId="{1CF059B1-FD60-4312-9426-3EAA36A9B98A}"/>
    <dgm:cxn modelId="{6D6E2E10-2387-4B63-960A-316592096740}" type="presOf" srcId="{7E3E86D2-1EE3-4F65-A39F-182B8B8DDC81}" destId="{F58C85E7-C69A-4653-8574-75F4520F4843}" srcOrd="0" destOrd="0" presId="urn:microsoft.com/office/officeart/2005/8/layout/radial5"/>
    <dgm:cxn modelId="{62174A7E-974B-464F-A27A-235A24BB551F}" type="presOf" srcId="{8C4BCAE9-0940-467A-B2B0-6B7B843774FF}" destId="{4D957AF3-E2C7-4E3E-98A4-76C625BC0DCA}" srcOrd="0" destOrd="0" presId="urn:microsoft.com/office/officeart/2005/8/layout/radial5"/>
    <dgm:cxn modelId="{A30EDF0F-ACD5-4A46-8E7E-E341ECCC5D65}" srcId="{C61ACAEF-E927-4522-9118-442421852034}" destId="{2DF7705D-26E1-440E-B4EB-0CDA1F6C837D}" srcOrd="0" destOrd="0" parTransId="{3390A4C4-843B-405F-A721-E514419BEF25}" sibTransId="{DF619B7D-D4A8-4BED-B733-C44E402F6764}"/>
    <dgm:cxn modelId="{1BC0FC85-559C-4299-ABA0-BABD918AEA76}" type="presOf" srcId="{FB3A48CD-F918-4B06-8491-69BA9381B809}" destId="{6AB9900A-4F7B-458F-BD06-F2A3BF6BA79A}" srcOrd="0" destOrd="0" presId="urn:microsoft.com/office/officeart/2005/8/layout/radial5"/>
    <dgm:cxn modelId="{3770E273-1FF5-49F0-A294-2D8A1FD426E9}" type="presOf" srcId="{BCB0670B-6E86-4C65-9824-7BD2AEA9D971}" destId="{84EF82CC-EA2B-4398-AD46-63998C49E16A}" srcOrd="0" destOrd="0" presId="urn:microsoft.com/office/officeart/2005/8/layout/radial5"/>
    <dgm:cxn modelId="{10A80472-3E94-47FE-AC0A-DD52A17C36B1}" srcId="{C61ACAEF-E927-4522-9118-442421852034}" destId="{E84E5799-41F8-460B-AFF2-23B3CBDBDF7B}" srcOrd="3" destOrd="0" parTransId="{1CF8DB07-C250-49BE-93A5-68CC9A5B28BA}" sibTransId="{4001BEEC-8DD6-4B28-A242-C88581842C34}"/>
    <dgm:cxn modelId="{0585F8A1-467D-4665-96C9-9C0B16F5FDEA}" type="presOf" srcId="{3390A4C4-843B-405F-A721-E514419BEF25}" destId="{CFD9A4CC-8FEB-4AD6-9736-41A7D00A9B24}" srcOrd="0" destOrd="0" presId="urn:microsoft.com/office/officeart/2005/8/layout/radial5"/>
    <dgm:cxn modelId="{75C43843-D371-4AEF-90AA-FB7FA7359538}" type="presParOf" srcId="{6AB9900A-4F7B-458F-BD06-F2A3BF6BA79A}" destId="{955155D4-9384-462C-AA4F-408FB072BE2F}" srcOrd="0" destOrd="0" presId="urn:microsoft.com/office/officeart/2005/8/layout/radial5"/>
    <dgm:cxn modelId="{F60CC3E9-562F-44EB-A3C0-5DB00ED4BDB1}" type="presParOf" srcId="{6AB9900A-4F7B-458F-BD06-F2A3BF6BA79A}" destId="{CFD9A4CC-8FEB-4AD6-9736-41A7D00A9B24}" srcOrd="1" destOrd="0" presId="urn:microsoft.com/office/officeart/2005/8/layout/radial5"/>
    <dgm:cxn modelId="{1996D6BC-F680-4A58-B9C1-3A1D790F7946}" type="presParOf" srcId="{CFD9A4CC-8FEB-4AD6-9736-41A7D00A9B24}" destId="{EF9181AB-86DB-4D85-8E8F-5E7DA044C0DD}" srcOrd="0" destOrd="0" presId="urn:microsoft.com/office/officeart/2005/8/layout/radial5"/>
    <dgm:cxn modelId="{AE98B8C2-1CB1-4194-A2AB-222EBC083E35}" type="presParOf" srcId="{6AB9900A-4F7B-458F-BD06-F2A3BF6BA79A}" destId="{47A0238C-657A-4FF6-BF41-150CF9AF9A39}" srcOrd="2" destOrd="0" presId="urn:microsoft.com/office/officeart/2005/8/layout/radial5"/>
    <dgm:cxn modelId="{15BFEE61-5CD4-4BCC-8FBF-87D4183742A4}" type="presParOf" srcId="{6AB9900A-4F7B-458F-BD06-F2A3BF6BA79A}" destId="{F58C85E7-C69A-4653-8574-75F4520F4843}" srcOrd="3" destOrd="0" presId="urn:microsoft.com/office/officeart/2005/8/layout/radial5"/>
    <dgm:cxn modelId="{FD115982-F004-45AB-8840-E1ADC88690B3}" type="presParOf" srcId="{F58C85E7-C69A-4653-8574-75F4520F4843}" destId="{8081F4E0-3D03-49A4-8D98-949025D46C71}" srcOrd="0" destOrd="0" presId="urn:microsoft.com/office/officeart/2005/8/layout/radial5"/>
    <dgm:cxn modelId="{1C844E75-624B-4772-B650-B4420FF4C761}" type="presParOf" srcId="{6AB9900A-4F7B-458F-BD06-F2A3BF6BA79A}" destId="{63D3E28E-143B-478C-9E6C-F2E6E82EBA6F}" srcOrd="4" destOrd="0" presId="urn:microsoft.com/office/officeart/2005/8/layout/radial5"/>
    <dgm:cxn modelId="{4D405802-CF9F-4C8F-B56F-6C751DCE5208}" type="presParOf" srcId="{6AB9900A-4F7B-458F-BD06-F2A3BF6BA79A}" destId="{84EF82CC-EA2B-4398-AD46-63998C49E16A}" srcOrd="5" destOrd="0" presId="urn:microsoft.com/office/officeart/2005/8/layout/radial5"/>
    <dgm:cxn modelId="{3705E303-31D7-413A-8880-AB078DC166D3}" type="presParOf" srcId="{84EF82CC-EA2B-4398-AD46-63998C49E16A}" destId="{1DEA9055-AC27-4223-9392-B5EA273545CD}" srcOrd="0" destOrd="0" presId="urn:microsoft.com/office/officeart/2005/8/layout/radial5"/>
    <dgm:cxn modelId="{81C613D6-26F0-4FEC-89A0-805C9C1DFCBD}" type="presParOf" srcId="{6AB9900A-4F7B-458F-BD06-F2A3BF6BA79A}" destId="{4D957AF3-E2C7-4E3E-98A4-76C625BC0DCA}" srcOrd="6" destOrd="0" presId="urn:microsoft.com/office/officeart/2005/8/layout/radial5"/>
    <dgm:cxn modelId="{B6320B79-BBCF-4E5A-829F-D0D7ECA75A5C}" type="presParOf" srcId="{6AB9900A-4F7B-458F-BD06-F2A3BF6BA79A}" destId="{293A24C2-46E7-4EE6-AC4C-01D2C85BFC0B}" srcOrd="7" destOrd="0" presId="urn:microsoft.com/office/officeart/2005/8/layout/radial5"/>
    <dgm:cxn modelId="{5D4B18FD-EC63-4D2F-9E60-5760A53764B3}" type="presParOf" srcId="{293A24C2-46E7-4EE6-AC4C-01D2C85BFC0B}" destId="{A4A5900A-78A5-407E-B4D9-95C20429A205}" srcOrd="0" destOrd="0" presId="urn:microsoft.com/office/officeart/2005/8/layout/radial5"/>
    <dgm:cxn modelId="{07EC87B0-0826-47B0-B51B-70A336DCC4CA}" type="presParOf" srcId="{6AB9900A-4F7B-458F-BD06-F2A3BF6BA79A}" destId="{F080DA6C-4F04-4063-B6F6-B171CB4F6310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72E0-F807-45C1-9B91-D633A193DF6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35B8-E581-4DA1-BCBF-BC84638A0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39C4-DA34-4AA4-B170-6FEEEE99C90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79C0-3F5D-46A6-86D8-D0CBDA7C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8502-B974-4500-A673-01DC32D610B4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EA2A-A8E8-48CF-9466-0ACA4CEB4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BA66-9B84-4810-92E1-258AE6A1F925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00B4-D4E9-419C-B981-91A72F67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05E6-69F7-4C6C-B021-71D6DD28C4EA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6162-51F0-4DAC-A60C-5A535F075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2F0F-88D7-4D2B-A8E5-639B00E44BA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3ECB-D19A-4B77-9C50-1EC0B02E2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6B21-A5AB-4BF4-8815-F169C6847E7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2C3C-D0A0-4382-AE58-49C672146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5D58-D9C1-4385-BC14-1B832E11535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8386-160B-4456-A243-DF5B94DEF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3C3B-70AF-4084-807D-F2513E3C62E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3F41-1A3F-4B24-9EDB-82F8A6265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9B17-E270-40D4-B452-DFC2802E9A3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DA5B-B3AC-4D69-A7F1-C1845E5E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28AD-8F32-46E5-9C33-D5E8AF71CCD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8838-9378-4F60-9E75-11A744E7B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108B3-B135-4755-B7C4-D4D76C24DA5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D0E3F-4640-4F00-BC22-6753B35F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86;&#1083;&#1086;&#1075;&#1080;&#1103;\&#1056;&#1072;&#1073;&#1086;&#1095;&#1080;&#1081;%20&#1089;&#1090;&#1086;&#1083;\&#1043;&#1086;&#1083;&#1086;&#1089;\&#1080;&#1075;&#1083;&#1086;&#1082;&#1086;&#1078;&#1080;&#1077;%201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C:\Users\Сергей\Desktop\morskie_zvezdy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bg1"/>
            </a:solidFill>
          </a:ln>
        </p:spPr>
        <p:txBody>
          <a:bodyPr lIns="0" rIns="0" bIns="0" anchor="b"/>
          <a:lstStyle/>
          <a:p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«МОРСКИЕ  ЗВЕЗДЫ»</a:t>
            </a:r>
            <a:br>
              <a:rPr lang="ru-RU" sz="4000" smtClean="0">
                <a:solidFill>
                  <a:schemeClr val="bg1"/>
                </a:solidFill>
                <a:latin typeface="Arial" charset="0"/>
              </a:rPr>
            </a:br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окружающий мир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Подготовил  ученик 4а класса</a:t>
            </a:r>
          </a:p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МБОУ СОШ №8</a:t>
            </a:r>
          </a:p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СВОЕВОЛИН МАКСИМ</a:t>
            </a:r>
          </a:p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Преподаватель</a:t>
            </a:r>
          </a:p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ЧЕБОТАРЁВА</a:t>
            </a:r>
          </a:p>
          <a:p>
            <a:pPr marL="273050" indent="-27305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НАТАЛЬЯ АЛЕКСАНДРОВНА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Морские лилии</a:t>
            </a:r>
          </a:p>
        </p:txBody>
      </p:sp>
      <p:pic>
        <p:nvPicPr>
          <p:cNvPr id="19462" name="Picture 6" descr="Heliometra%20glaci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33800"/>
            <a:ext cx="2536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Antedon%20bif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0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Comatuli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2895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Leptometra%20cel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19200"/>
            <a:ext cx="2819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Голотурии</a:t>
            </a:r>
          </a:p>
        </p:txBody>
      </p:sp>
      <p:pic>
        <p:nvPicPr>
          <p:cNvPr id="20486" name="Picture 6" descr="Deimati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4864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Psolid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8768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Sclerodactylid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5638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Oneirophanta%20altern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76400"/>
            <a:ext cx="67818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Psychropotida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676400"/>
            <a:ext cx="4800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olothu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676400"/>
            <a:ext cx="373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Psolus%20phantapu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752600"/>
            <a:ext cx="4572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Офиуры</a:t>
            </a:r>
          </a:p>
        </p:txBody>
      </p:sp>
      <p:pic>
        <p:nvPicPr>
          <p:cNvPr id="99332" name="Picture 4" descr="Ophiurida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3392488" cy="2397125"/>
          </a:xfrm>
        </p:spPr>
      </p:pic>
      <p:pic>
        <p:nvPicPr>
          <p:cNvPr id="99334" name="Picture 6" descr="Ophionotus%20hexac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886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Ophiuroi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392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Amphiura%20chiaj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350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ru-RU" smtClean="0"/>
          </a:p>
        </p:txBody>
      </p:sp>
      <p:pic>
        <p:nvPicPr>
          <p:cNvPr id="30723" name="Picture 3" descr="C:\Users\Сергей\Desktop\0019-019-Asteria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endParaRPr lang="ru-RU" smtClean="0"/>
          </a:p>
        </p:txBody>
      </p:sp>
      <p:pic>
        <p:nvPicPr>
          <p:cNvPr id="31748" name="Picture 2" descr="C:\Users\Сергей\Desktop\0025-025-Zvezda-krovja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endParaRPr lang="ru-RU" smtClean="0"/>
          </a:p>
        </p:txBody>
      </p:sp>
      <p:pic>
        <p:nvPicPr>
          <p:cNvPr id="32772" name="Picture 2" descr="C:\Users\Сергей\Desktop\0024-024-Evaster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endParaRPr lang="ru-RU" smtClean="0"/>
          </a:p>
        </p:txBody>
      </p:sp>
      <p:pic>
        <p:nvPicPr>
          <p:cNvPr id="33796" name="Picture 2" descr="C:\Users\Сергей\Desktop\0022-022-Piz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f_012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32875" cy="7094538"/>
          </a:xfrm>
        </p:spPr>
      </p:pic>
      <p:sp>
        <p:nvSpPr>
          <p:cNvPr id="5" name="Прямоугольник 4"/>
          <p:cNvSpPr/>
          <p:nvPr/>
        </p:nvSpPr>
        <p:spPr>
          <a:xfrm>
            <a:off x="3524833" y="571480"/>
            <a:ext cx="5571077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вы знаете 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морских звездах?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иглокожие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ru-RU" smtClean="0"/>
          </a:p>
        </p:txBody>
      </p:sp>
      <p:pic>
        <p:nvPicPr>
          <p:cNvPr id="29699" name="Picture 2" descr="C:\Users\Сергей\Desktop\pimg_561_1215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857250" y="785813"/>
            <a:ext cx="54292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Морские звёзды – ветераны морского дна, они появились более 450 миллионов лет назад, опередив многие формы современных обитателей подводных глубин. Они относятся к классу Иглокожих, являясь родственниками морским огурцам, офиурам, морским лилиям, голотуриям, морским ежам, - в настоящее время их насчитывается около 1600 видов, имеющих звездообразную или пятиугольную форму.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00FF"/>
                </a:solidFill>
              </a:rPr>
              <a:t>Иглокожие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219200" y="1219200"/>
            <a:ext cx="2057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2057400" y="1219200"/>
            <a:ext cx="1828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581400" y="1219200"/>
            <a:ext cx="106680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953000" y="1143000"/>
            <a:ext cx="1066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" y="2286000"/>
            <a:ext cx="2057400" cy="1076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Морские лилии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4114800"/>
            <a:ext cx="2590800" cy="1076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Морские звёзды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09800" y="5638800"/>
            <a:ext cx="2806700" cy="588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Морские ежи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181600" y="4038600"/>
            <a:ext cx="2667000" cy="205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Голотурии, или морские огурцы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791200" y="1219200"/>
            <a:ext cx="1371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715000" y="1828800"/>
            <a:ext cx="3048000" cy="1076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Офиуры, или змеехвостки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2" grpId="0" animBg="1"/>
      <p:bldP spid="6153" grpId="0" animBg="1"/>
      <p:bldP spid="6155" grpId="0" animBg="1"/>
      <p:bldP spid="6156" grpId="0" animBg="1"/>
      <p:bldP spid="6158" grpId="0" animBg="1"/>
      <p:bldP spid="6159" grpId="0" animBg="1"/>
      <p:bldP spid="6163" grpId="0" animBg="1"/>
      <p:bldP spid="6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anUp">
              <a:avLst/>
            </a:prstTxWarp>
            <a:norm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Лучевая симметрия тела.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Содержимое 3" descr="{0BC698C0-E425-4F15-9EA6-4036752AA46C}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5286375" cy="5000625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857875" y="2000250"/>
            <a:ext cx="2857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Радиальная</a:t>
            </a:r>
          </a:p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 симметрия</a:t>
            </a:r>
            <a:r>
              <a:rPr lang="ru-RU" sz="4000">
                <a:latin typeface="Calibri" pitchFamily="34" charset="0"/>
              </a:rPr>
              <a:t>.</a:t>
            </a:r>
          </a:p>
          <a:p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75" y="6215063"/>
            <a:ext cx="214313" cy="642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27574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Морские звезды</a:t>
            </a:r>
          </a:p>
        </p:txBody>
      </p:sp>
      <p:pic>
        <p:nvPicPr>
          <p:cNvPr id="19458" name="Picture 6" descr="Sol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79538"/>
            <a:ext cx="26431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3810000"/>
            <a:ext cx="3571875" cy="31083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Эти иглокожие имеют, как правило, уплощенное тело, плавно переходящее в радиальные “руки” (5-40), называемых лучами</a:t>
            </a:r>
            <a:r>
              <a:rPr lang="ru-RU" sz="2400" dirty="0">
                <a:latin typeface="+mn-lt"/>
                <a:cs typeface="+mn-cs"/>
              </a:rPr>
              <a:t>.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63" y="2500313"/>
            <a:ext cx="4857750" cy="39703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Большинство звезд - хищники и </a:t>
            </a:r>
            <a:r>
              <a:rPr lang="ru-RU" sz="2800" dirty="0" err="1">
                <a:latin typeface="+mn-lt"/>
                <a:cs typeface="+mn-cs"/>
              </a:rPr>
              <a:t>трупоеды</a:t>
            </a:r>
            <a:r>
              <a:rPr lang="ru-RU" sz="2800" dirty="0">
                <a:latin typeface="+mn-lt"/>
                <a:cs typeface="+mn-cs"/>
              </a:rPr>
              <a:t>, известны звезды </a:t>
            </a:r>
            <a:r>
              <a:rPr lang="ru-RU" sz="2800" dirty="0" err="1">
                <a:latin typeface="+mn-lt"/>
                <a:cs typeface="+mn-cs"/>
              </a:rPr>
              <a:t>детритофаги</a:t>
            </a:r>
            <a:r>
              <a:rPr lang="ru-RU" sz="2800" dirty="0">
                <a:latin typeface="+mn-lt"/>
                <a:cs typeface="+mn-cs"/>
              </a:rPr>
              <a:t> и </a:t>
            </a:r>
            <a:r>
              <a:rPr lang="ru-RU" sz="2800" dirty="0" err="1">
                <a:latin typeface="+mn-lt"/>
                <a:cs typeface="+mn-cs"/>
              </a:rPr>
              <a:t>фильтраторы</a:t>
            </a:r>
            <a:r>
              <a:rPr lang="ru-RU" sz="2800" dirty="0">
                <a:latin typeface="+mn-lt"/>
                <a:cs typeface="+mn-cs"/>
              </a:rPr>
              <a:t>. Нередок и каннибализм. При захвате крупной жертвы желудок звезды способен выворачиваться из ротового отверстия наружу и охватывать добычу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Рисунок 5" descr="f_0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57188"/>
            <a:ext cx="2786063" cy="210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714625"/>
            <a:ext cx="4724400" cy="5397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/>
              <a:t>Соластер тихоокеанский </a:t>
            </a:r>
          </a:p>
        </p:txBody>
      </p:sp>
      <p:pic>
        <p:nvPicPr>
          <p:cNvPr id="20482" name="Picture 7" descr="Sol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2888"/>
            <a:ext cx="266223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Luidia%20quinar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857625"/>
            <a:ext cx="2819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215063" y="6215063"/>
            <a:ext cx="253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</a:rPr>
              <a:t>Луидия двуиглая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685800" y="5410200"/>
            <a:ext cx="173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</a:rPr>
              <a:t>Кроссастер </a:t>
            </a:r>
          </a:p>
        </p:txBody>
      </p:sp>
      <p:pic>
        <p:nvPicPr>
          <p:cNvPr id="20486" name="Picture 13" descr="Crossaster%20pappos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2819400"/>
            <a:ext cx="26336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2971800" y="6019800"/>
            <a:ext cx="245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</a:rPr>
              <a:t>Генриция Хаяши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0488" name="Picture 16" descr="Henricia%20hayas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643313"/>
            <a:ext cx="29527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533400" y="2133600"/>
            <a:ext cx="240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Терновый вене</a:t>
            </a:r>
            <a:r>
              <a:rPr lang="ru-RU" sz="2400" b="1" i="1" u="sng">
                <a:latin typeface="Calibri" pitchFamily="34" charset="0"/>
              </a:rPr>
              <a:t>ц</a:t>
            </a:r>
            <a:r>
              <a:rPr lang="ru-RU" i="1">
                <a:latin typeface="Calibri" pitchFamily="34" charset="0"/>
              </a:rPr>
              <a:t> </a:t>
            </a:r>
          </a:p>
        </p:txBody>
      </p:sp>
      <p:pic>
        <p:nvPicPr>
          <p:cNvPr id="20490" name="Picture 20" descr="Acanthaster%20planci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14313"/>
            <a:ext cx="3124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609600" y="6172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smtClean="0"/>
              <a:t>Морские ежи</a:t>
            </a:r>
          </a:p>
        </p:txBody>
      </p:sp>
      <p:pic>
        <p:nvPicPr>
          <p:cNvPr id="18438" name="Picture 6" descr="Diademati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401763"/>
            <a:ext cx="264318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Prionocidari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000125"/>
            <a:ext cx="26336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Diad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965200"/>
            <a:ext cx="28733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Seaurch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71950"/>
            <a:ext cx="3486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Diadem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170363"/>
            <a:ext cx="27098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141</Words>
  <Application>Microsoft Office PowerPoint</Application>
  <PresentationFormat>Экран (4:3)</PresentationFormat>
  <Paragraphs>29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Constantia</vt:lpstr>
      <vt:lpstr>Тема Office</vt:lpstr>
      <vt:lpstr>«МОРСКИЕ  ЗВЕЗДЫ» окружающий мир</vt:lpstr>
      <vt:lpstr>Слайд 2</vt:lpstr>
      <vt:lpstr>Слайд 3</vt:lpstr>
      <vt:lpstr>Иглокожие</vt:lpstr>
      <vt:lpstr>Слайд 5</vt:lpstr>
      <vt:lpstr>1</vt:lpstr>
      <vt:lpstr>Морские звезды</vt:lpstr>
      <vt:lpstr>Слайд 8</vt:lpstr>
      <vt:lpstr>Морские ежи</vt:lpstr>
      <vt:lpstr>Морские лилии</vt:lpstr>
      <vt:lpstr>Голотурии</vt:lpstr>
      <vt:lpstr>Офиуры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урока.</dc:title>
  <dc:creator>Шк</dc:creator>
  <cp:lastModifiedBy>рита</cp:lastModifiedBy>
  <cp:revision>37</cp:revision>
  <dcterms:created xsi:type="dcterms:W3CDTF">2009-02-17T08:43:45Z</dcterms:created>
  <dcterms:modified xsi:type="dcterms:W3CDTF">2013-01-23T10:40:43Z</dcterms:modified>
</cp:coreProperties>
</file>