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source=images&amp;cd=&amp;cad=rja&amp;uact=8&amp;ved=0ahUKEwjD5P2turPLAhVhJ5oKHZlbDE8QjRwIBw&amp;url=http://u3poccuu.livejournal.com/412020.html&amp;psig=AFQjCNESuqYQSpyG-kfHsBVDkr42BiXQSQ&amp;ust=145760773371540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url?sa=i&amp;rct=j&amp;q=&amp;esrc=s&amp;source=images&amp;cd=&amp;cad=rja&amp;uact=8&amp;ved=0ahUKEwjNxfjEurPLAhXoIJoKHSNRCjAQjRwIBw&amp;url=http://all-drawings.livejournal.com/282391.html&amp;psig=AFQjCNESuqYQSpyG-kfHsBVDkr42BiXQSQ&amp;ust=145760773371540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source=images&amp;cd=&amp;cad=rja&amp;uact=8&amp;ved=0ahUKEwjyku7lurPLAhVmQJoKHXPnCewQjRwIBw&amp;url=http://www.murzilka.org/izba-chitalnya/galereja-murzilki/evgenijj-rachev/&amp;psig=AFQjCNESuqYQSpyG-kfHsBVDkr42BiXQSQ&amp;ust=145760773371540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Евгений Михайлович Рачев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Иллюстратор детской книги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002.radikal.ru/1101/08/0d926def4f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905375" cy="6257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184482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4000" b="1" dirty="0" smtClean="0"/>
              <a:t>Маша и медведь»</a:t>
            </a:r>
            <a:endParaRPr lang="ru-R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ics.livejournal.com/u3poccuu/pic/001ff2p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284507" cy="6237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206084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«Колобок»</a:t>
            </a:r>
            <a:endParaRPr lang="ru-RU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jplus.ru/img4/i/_/i_gorn/Rachev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29226"/>
            <a:ext cx="6624736" cy="44722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5661248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«Рукавичка»</a:t>
            </a:r>
            <a:endParaRPr lang="ru-RU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urzilka.org/upload/galereya/Rachev/Rachev_ris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464496" cy="48497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91683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«Кот и Лиса»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620688"/>
            <a:ext cx="6912768" cy="56166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Презентация </a:t>
            </a:r>
          </a:p>
          <a:p>
            <a:pPr algn="ctr">
              <a:buNone/>
            </a:pPr>
            <a:r>
              <a:rPr lang="ru-RU" b="1" dirty="0" smtClean="0"/>
              <a:t>для детей средней группы</a:t>
            </a:r>
          </a:p>
          <a:p>
            <a:pPr algn="just">
              <a:buNone/>
            </a:pPr>
            <a:r>
              <a:rPr lang="ru-RU" b="1" dirty="0" smtClean="0"/>
              <a:t>Подготовила: </a:t>
            </a:r>
            <a:r>
              <a:rPr lang="ru-RU" dirty="0" smtClean="0"/>
              <a:t>воспитатель Анисимова О.В.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Сформировать представление о художественной деятельности иллюстратора Е.М. Рачева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Задачи:</a:t>
            </a:r>
          </a:p>
          <a:p>
            <a:pPr algn="just"/>
            <a:r>
              <a:rPr lang="ru-RU" dirty="0" smtClean="0"/>
              <a:t>Познакомить с некоторыми фактами биографии Е.М. Рачева</a:t>
            </a:r>
          </a:p>
          <a:p>
            <a:pPr algn="just"/>
            <a:r>
              <a:rPr lang="ru-RU" dirty="0" smtClean="0"/>
              <a:t>Познакомить с творчеством Е.М. Рачева, характерными особенностями его стиля.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68344" y="274638"/>
            <a:ext cx="1018456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99592" y="1052737"/>
            <a:ext cx="7200800" cy="4896544"/>
          </a:xfrm>
        </p:spPr>
        <p:txBody>
          <a:bodyPr>
            <a:normAutofit fontScale="70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/>
              <a:t>Давным-давно родились в народе первые сказки о животных. Люди, которые создавали эти сказки, хорошо знали, как ведут себя животные, какие у них характеры. Они знали, что лиса — хитрая, волк — жадный и часто бывает глупым, а заяц всегда и всех боится. Именно такими чертами обычно наделены эти животные и в сказках.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/>
              <a:t>Много лет сказки о животных иллюстрирует художник Евгений Михайлович Рачев. Превращает обыкновенных зверей и птиц в сказочных героев. Заставляет их жить по-новому.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12360" y="274638"/>
            <a:ext cx="87444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860032" y="980729"/>
            <a:ext cx="3528392" cy="4896544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Во внешнем виде, в поведении и в характере животных Евгений Михайлович умело передаст черты и поступки, свойственные людям. А чтобы животные ещё больше были похожи на людей, художник их «одевает». Одевает, как людей, в русские национальные костюмы</a:t>
            </a:r>
            <a:endParaRPr lang="ru-RU" dirty="0"/>
          </a:p>
        </p:txBody>
      </p:sp>
      <p:pic>
        <p:nvPicPr>
          <p:cNvPr id="9" name="Содержимое 8" descr="0_182b72_8201ecb9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3747251" cy="52877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196752"/>
            <a:ext cx="3672408" cy="4968552"/>
          </a:xfrm>
        </p:spPr>
        <p:txBody>
          <a:bodyPr>
            <a:normAutofit fontScale="62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Рачёв Е.М. родился в 1906 году в Сибири, в Томске.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До четырнадцати лет он жил в деревне у бабушки. С детства Женя очень любил лес и не раз бывал в тайге, интересовался жизнью зверей и птиц, наблюдал за ними, подмечал их повадки и рисовал увиденное.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1928 году закончил Кубанский художественно-педагогический техникум.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 1936 года работал в «Детгизе» - главном издательстве детской литературы в Советском Союзе.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  <p:pic>
        <p:nvPicPr>
          <p:cNvPr id="8" name="Содержимое 6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980728"/>
            <a:ext cx="3866196" cy="50734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908720"/>
            <a:ext cx="4038600" cy="5073427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Ведущая тема творчества Е. Рачёва —иллюстрации  русских, украинских, башкирских, белорусских, болгарских, северных народных сказок, басен, сказок классиков русской и мировой литературы. Кроме того, автор иллюстраций многих сборников рассказов и сказок о природе и животных, авторами которых были В. Бианки, М. Пришвин, П. Барто, Д. Мамин-Сибиряк, В. Гаршин, О. Иваненко и другие.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fullsiz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925269" cy="49582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/>
              <a:t>Среди иллюстрированных им книг басен и сатирических сказок, написанные И. А. Крыловым, М. В. Салтыковым-Щедриным, Львом Толстым, Р. Помбо, И. Я. Франко, С. В. Михалковым</a:t>
            </a:r>
          </a:p>
          <a:p>
            <a:endParaRPr lang="ru-RU" dirty="0"/>
          </a:p>
        </p:txBody>
      </p:sp>
      <p:pic>
        <p:nvPicPr>
          <p:cNvPr id="7" name="Содержимое 6" descr="005cc3c65f05b39a4d7504139f8_pre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908720"/>
            <a:ext cx="3793827" cy="521744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716016" y="1124744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/>
              <a:t>Из всего многообразия сказочных сюжетов и басен выбирал те, которые были ближе ему как художнику-анималисту, в которых главными, а иногда единственными героями выступают животные.</a:t>
            </a:r>
          </a:p>
          <a:p>
            <a:endParaRPr lang="ru-RU" dirty="0"/>
          </a:p>
        </p:txBody>
      </p:sp>
      <p:pic>
        <p:nvPicPr>
          <p:cNvPr id="6" name="Содержимое 4" descr="b75c4feaa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983617" cy="5344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1287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«На всю жизнь сохранил я свою любовь ко всему живому. Чтобы делать рисунки к сказкам о животных, конечно, надо хорошо знать природу. Надо хорошо знать, как выглядят те звери и птицы, которых собираешься рисовать. Даже воробья не нарисуешь, пока не разглядишь его как следует.</a:t>
            </a:r>
            <a:endParaRPr lang="ru-RU" sz="1400" dirty="0" smtClean="0"/>
          </a:p>
          <a:p>
            <a:r>
              <a:rPr lang="ru-RU" sz="1400" i="1" dirty="0" smtClean="0"/>
              <a:t>Я могу нарисовать длинноухого зайца, или волка зубастого, или птицу-ворона. Но, прочитав сказку, всё-таки не тороплюсь сразу браться за кисти да краски. Потому что в сказках животные похожи на разных людей: на добрых или злых, на умных или глупых, на озорных, весёлых, смешных.</a:t>
            </a:r>
            <a:endParaRPr lang="ru-RU" sz="1400" dirty="0" smtClean="0"/>
          </a:p>
          <a:p>
            <a:r>
              <a:rPr lang="ru-RU" sz="1400" i="1" dirty="0" smtClean="0"/>
              <a:t>Вот и получается — прежде чем рисовать, надо получше узнать про людей, которые жили в тех местах, где были придуманы сказки. Тогда я могу хорошо представить себе своих сказочных героев. Словно они — мои давние друзья или знакомые. </a:t>
            </a:r>
            <a:endParaRPr lang="ru-RU" sz="1400" dirty="0" smtClean="0"/>
          </a:p>
          <a:p>
            <a:r>
              <a:rPr lang="ru-RU" sz="1400" i="1" dirty="0" smtClean="0"/>
              <a:t>Для меня особенно интересно передать в рисунке характер животного — добродушный или жестокий, безобидный или хищный. Изучая облик зверя и его характер, неожиданно замечаешь, что кто-нибудь из зверей или птиц удивительно похож на того или иного человека, а человек — на зверя или птицу. И встреть я в лесу одетого в одежду медведя, то, наверное, не удивился, а сказал бы хозяину леса уважительно:</a:t>
            </a:r>
            <a:endParaRPr lang="ru-RU" sz="1400" dirty="0" smtClean="0"/>
          </a:p>
          <a:p>
            <a:r>
              <a:rPr lang="ru-RU" sz="1400" i="1" dirty="0" smtClean="0"/>
              <a:t>— Здравствуйте, дедушка Медведь!</a:t>
            </a:r>
            <a:endParaRPr lang="ru-RU" sz="1400" dirty="0" smtClean="0"/>
          </a:p>
          <a:p>
            <a:r>
              <a:rPr lang="ru-RU" sz="1400" i="1" dirty="0" smtClean="0"/>
              <a:t>И если вы смотрите на мои рисунки и радуетесь занятной сказочной выдумке — значит, получилось у меня, как в сказке.</a:t>
            </a:r>
            <a:endParaRPr lang="ru-RU" sz="1400" dirty="0" smtClean="0"/>
          </a:p>
          <a:p>
            <a:r>
              <a:rPr lang="ru-RU" sz="1400" i="1" dirty="0" smtClean="0"/>
              <a:t>Если вы, глядя на моих птиц и зверей, понимаете, что сказка-то с хитринкой, на людей намекает, — значит, у меня получилось, как в сказках, которые я иллюстрирую». </a:t>
            </a:r>
          </a:p>
          <a:p>
            <a:r>
              <a:rPr lang="ru-RU" sz="1400" b="1" i="1" dirty="0" smtClean="0"/>
              <a:t>(Рачёв Е.М.)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626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Евгений Михайлович Рачев</vt:lpstr>
      <vt:lpstr> </vt:lpstr>
      <vt:lpstr> </vt:lpstr>
      <vt:lpstr> </vt:lpstr>
      <vt:lpstr> </vt:lpstr>
      <vt:lpstr> </vt:lpstr>
      <vt:lpstr> </vt:lpstr>
      <vt:lpstr> 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Михайлович Рачев</dc:title>
  <dc:creator>1</dc:creator>
  <cp:lastModifiedBy>1</cp:lastModifiedBy>
  <cp:revision>5</cp:revision>
  <dcterms:created xsi:type="dcterms:W3CDTF">2016-03-09T10:40:50Z</dcterms:created>
  <dcterms:modified xsi:type="dcterms:W3CDTF">2016-03-14T10:16:28Z</dcterms:modified>
</cp:coreProperties>
</file>