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3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28FF-18FD-4256-B359-C60E82ADADE1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DE03-DF4A-4634-BC78-79658A044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52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28FF-18FD-4256-B359-C60E82ADADE1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DE03-DF4A-4634-BC78-79658A044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06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28FF-18FD-4256-B359-C60E82ADADE1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DE03-DF4A-4634-BC78-79658A044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5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28FF-18FD-4256-B359-C60E82ADADE1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DE03-DF4A-4634-BC78-79658A044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18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28FF-18FD-4256-B359-C60E82ADADE1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DE03-DF4A-4634-BC78-79658A044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9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28FF-18FD-4256-B359-C60E82ADADE1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DE03-DF4A-4634-BC78-79658A044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13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28FF-18FD-4256-B359-C60E82ADADE1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DE03-DF4A-4634-BC78-79658A044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17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28FF-18FD-4256-B359-C60E82ADADE1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DE03-DF4A-4634-BC78-79658A044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5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28FF-18FD-4256-B359-C60E82ADADE1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DE03-DF4A-4634-BC78-79658A044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48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28FF-18FD-4256-B359-C60E82ADADE1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DE03-DF4A-4634-BC78-79658A044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7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28FF-18FD-4256-B359-C60E82ADADE1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DE03-DF4A-4634-BC78-79658A044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71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228FF-18FD-4256-B359-C60E82ADADE1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FDE03-DF4A-4634-BC78-79658A044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97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ользователь\Pictures\фоны\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4303" y="2276872"/>
            <a:ext cx="6984776" cy="187220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Материалы для лепки</a:t>
            </a:r>
            <a:r>
              <a:rPr lang="ru-RU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</a:br>
            <a:endParaRPr lang="ru-RU" sz="4000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869160"/>
            <a:ext cx="5432648" cy="76964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Юферова О. В.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4303" y="908720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№1 «Петушок»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&amp;Lcy;&amp;iecy;&amp;pcy;&amp;k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1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Cambria Math" pitchFamily="18" charset="0"/>
                <a:ea typeface="Cambria Math" pitchFamily="18" charset="0"/>
              </a:rPr>
              <a:t>Из истории лепки</a:t>
            </a:r>
            <a:endParaRPr lang="ru-RU" sz="36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52120" y="2060848"/>
            <a:ext cx="3024336" cy="29523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Лепка существует с незапамятных времен. Библия гласит, что первый человек был сотворен Богом из глины.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3074" name="Picture 2" descr="C:\Users\пользователь\Desktop\reme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66865"/>
            <a:ext cx="2369570" cy="32463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7536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Cambria Math" pitchFamily="18" charset="0"/>
                <a:ea typeface="Cambria Math" pitchFamily="18" charset="0"/>
              </a:rPr>
              <a:t>Глина </a:t>
            </a:r>
            <a:endParaRPr lang="ru-RU" sz="36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48164" y="1930508"/>
            <a:ext cx="2412268" cy="345638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Глина бывает красная, желтая, белая и голубая. На цвет глины влияют добавки других минералов. </a:t>
            </a:r>
            <a:endParaRPr lang="ru-RU" sz="2000" dirty="0"/>
          </a:p>
        </p:txBody>
      </p:sp>
      <p:pic>
        <p:nvPicPr>
          <p:cNvPr id="2050" name="Picture 2" descr="C:\Users\пользователь\Desktop\gli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3071782" cy="25649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7483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Cambria Math" pitchFamily="18" charset="0"/>
                <a:ea typeface="Cambria Math" pitchFamily="18" charset="0"/>
              </a:rPr>
              <a:t>Свойства глины</a:t>
            </a:r>
            <a:endParaRPr lang="ru-RU" sz="36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39952" y="4293096"/>
            <a:ext cx="4824536" cy="23042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Свойства глины уникальны: ее консистенция может меняться в зависимости от количества добавленной в нее воды. Глина может быть жидкой и твердой, ее легко крошить, ломать, скатывать, размазывать, именно поэтому глину очень любят дети. </a:t>
            </a:r>
          </a:p>
          <a:p>
            <a:pPr algn="ctr"/>
            <a:endParaRPr lang="ru-RU" dirty="0"/>
          </a:p>
        </p:txBody>
      </p:sp>
      <p:pic>
        <p:nvPicPr>
          <p:cNvPr id="5122" name="Picture 2" descr="C:\Users\пользователь\Desktop\1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7"/>
            <a:ext cx="3567962" cy="23762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6117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Cambria Math" pitchFamily="18" charset="0"/>
                <a:ea typeface="Cambria Math" pitchFamily="18" charset="0"/>
              </a:rPr>
              <a:t>Пластилин </a:t>
            </a:r>
            <a:endParaRPr lang="ru-RU" sz="36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39752" y="1251248"/>
            <a:ext cx="4392488" cy="28803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Пластилин был изобретен в Англии в 1897г. преподавателем Школы искусств Вильямом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Харбаттом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Первый пластилин обладал унылым серым цветом, но, спустя несколько лет, пластилин стал так популярен, что его начали производить на заводе и добавлять в него красящие пигменты.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пользователь\Desktop\1026871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748" l="0" r="100000">
                        <a14:foregroundMark x1="38210" y1="12390" x2="38210" y2="12390"/>
                        <a14:foregroundMark x1="40629" y1="9262" x2="40629" y2="9262"/>
                        <a14:foregroundMark x1="43773" y1="7635" x2="43773" y2="7635"/>
                        <a14:foregroundMark x1="46917" y1="7384" x2="46917" y2="7384"/>
                        <a14:foregroundMark x1="49698" y1="8010" x2="49698" y2="8010"/>
                        <a14:foregroundMark x1="55623" y1="8385" x2="55623" y2="8385"/>
                        <a14:foregroundMark x1="56227" y1="8135" x2="56227" y2="8135"/>
                        <a14:foregroundMark x1="53809" y1="10013" x2="53809" y2="10013"/>
                        <a14:foregroundMark x1="61548" y1="8761" x2="61548" y2="8761"/>
                        <a14:foregroundMark x1="66505" y1="9637" x2="66505" y2="9637"/>
                        <a14:foregroundMark x1="70496" y1="7009" x2="70496" y2="7009"/>
                        <a14:foregroundMark x1="64450" y1="6633" x2="64450" y2="6633"/>
                        <a14:foregroundMark x1="55985" y1="6258" x2="55985" y2="6258"/>
                        <a14:foregroundMark x1="52600" y1="5882" x2="52600" y2="5882"/>
                        <a14:foregroundMark x1="44256" y1="4756" x2="44256" y2="4756"/>
                        <a14:foregroundMark x1="39661" y1="5757" x2="39661" y2="5757"/>
                        <a14:foregroundMark x1="37606" y1="5382" x2="37606" y2="5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4043">
            <a:off x="507128" y="3889617"/>
            <a:ext cx="2505668" cy="242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ользователь\Desktop\193425_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" b="100000" l="0" r="100000">
                        <a14:foregroundMark x1="86000" y1="33000" x2="86000" y2="33000"/>
                        <a14:foregroundMark x1="86300" y1="38900" x2="86300" y2="38900"/>
                        <a14:foregroundMark x1="83900" y1="45700" x2="83900" y2="45700"/>
                        <a14:foregroundMark x1="87000" y1="50700" x2="87000" y2="50700"/>
                        <a14:foregroundMark x1="88100" y1="56400" x2="88100" y2="56400"/>
                        <a14:foregroundMark x1="90200" y1="64900" x2="90200" y2="64900"/>
                        <a14:foregroundMark x1="86900" y1="74000" x2="86900" y2="74000"/>
                        <a14:foregroundMark x1="81500" y1="81000" x2="81500" y2="81000"/>
                        <a14:foregroundMark x1="78000" y1="77900" x2="78000" y2="77900"/>
                        <a14:foregroundMark x1="88900" y1="83800" x2="88900" y2="83800"/>
                        <a14:foregroundMark x1="90500" y1="77100" x2="90500" y2="77100"/>
                        <a14:foregroundMark x1="89400" y1="52300" x2="89400" y2="52300"/>
                        <a14:foregroundMark x1="92000" y1="46200" x2="92000" y2="46200"/>
                        <a14:foregroundMark x1="89800" y1="39100" x2="89800" y2="39100"/>
                        <a14:foregroundMark x1="89400" y1="33200" x2="89400" y2="33200"/>
                        <a14:foregroundMark x1="85800" y1="44900" x2="85800" y2="44900"/>
                        <a14:foregroundMark x1="91700" y1="59500" x2="91700" y2="59500"/>
                        <a14:foregroundMark x1="92800" y1="80000" x2="92800" y2="80000"/>
                        <a14:foregroundMark x1="26900" y1="91900" x2="26900" y2="91900"/>
                        <a14:foregroundMark x1="28300" y1="82200" x2="28300" y2="82200"/>
                        <a14:foregroundMark x1="27200" y1="76500" x2="27200" y2="76500"/>
                        <a14:foregroundMark x1="29600" y1="90900" x2="29600" y2="90900"/>
                        <a14:foregroundMark x1="22600" y1="87600" x2="22600" y2="8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4390">
            <a:off x="6200488" y="3788748"/>
            <a:ext cx="2466195" cy="246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87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Cambria Math" pitchFamily="18" charset="0"/>
                <a:ea typeface="Cambria Math" pitchFamily="18" charset="0"/>
              </a:rPr>
              <a:t>Солёное тесто</a:t>
            </a:r>
            <a:endParaRPr lang="ru-RU" sz="36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4048" y="1340768"/>
            <a:ext cx="3600400" cy="230425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Удивительно пластичным и, наверное, самым экологически чистым материалом для лепки является обычное соленое тесто. 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пользователь\Desktop\tes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4098032" cy="33615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1789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172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 Math</vt:lpstr>
      <vt:lpstr>Times New Roman</vt:lpstr>
      <vt:lpstr>Тема Office</vt:lpstr>
      <vt:lpstr>Материалы для лепки </vt:lpstr>
      <vt:lpstr>Из истории лепки</vt:lpstr>
      <vt:lpstr>Глина </vt:lpstr>
      <vt:lpstr>Свойства глины</vt:lpstr>
      <vt:lpstr>Пластилин </vt:lpstr>
      <vt:lpstr>Солёное тесто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лепки Направление: художественно-эстетическое. Образовательная область: художественное творчество.</dc:title>
  <dc:creator>пользователь</dc:creator>
  <cp:lastModifiedBy>Петушок</cp:lastModifiedBy>
  <cp:revision>16</cp:revision>
  <dcterms:created xsi:type="dcterms:W3CDTF">2013-09-03T02:01:20Z</dcterms:created>
  <dcterms:modified xsi:type="dcterms:W3CDTF">2016-03-16T10:19:32Z</dcterms:modified>
</cp:coreProperties>
</file>