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59" r:id="rId5"/>
    <p:sldId id="260" r:id="rId6"/>
    <p:sldId id="267" r:id="rId7"/>
    <p:sldId id="268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F311-DFEE-4187-BDB3-BFE6B467F426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18F2-9A9A-4975-BE15-73E2CF0B6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03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F311-DFEE-4187-BDB3-BFE6B467F426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18F2-9A9A-4975-BE15-73E2CF0B6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80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F311-DFEE-4187-BDB3-BFE6B467F426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18F2-9A9A-4975-BE15-73E2CF0B6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0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F311-DFEE-4187-BDB3-BFE6B467F426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18F2-9A9A-4975-BE15-73E2CF0B6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84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F311-DFEE-4187-BDB3-BFE6B467F426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18F2-9A9A-4975-BE15-73E2CF0B6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52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F311-DFEE-4187-BDB3-BFE6B467F426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18F2-9A9A-4975-BE15-73E2CF0B6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8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F311-DFEE-4187-BDB3-BFE6B467F426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18F2-9A9A-4975-BE15-73E2CF0B6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8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F311-DFEE-4187-BDB3-BFE6B467F426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18F2-9A9A-4975-BE15-73E2CF0B6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73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F311-DFEE-4187-BDB3-BFE6B467F426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18F2-9A9A-4975-BE15-73E2CF0B6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14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F311-DFEE-4187-BDB3-BFE6B467F426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18F2-9A9A-4975-BE15-73E2CF0B6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70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F311-DFEE-4187-BDB3-BFE6B467F426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18F2-9A9A-4975-BE15-73E2CF0B6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04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0F311-DFEE-4187-BDB3-BFE6B467F426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F18F2-9A9A-4975-BE15-73E2CF0B6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03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image" Target="../media/image9.jpeg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ользователь\Pictures\фоны\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3062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История красок</a:t>
            </a:r>
            <a:br>
              <a:rPr lang="ru-RU" sz="36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800" dirty="0" smtClean="0">
                <a:latin typeface="Book Antiqua" pitchFamily="18" charset="0"/>
              </a:rPr>
              <a:t/>
            </a:r>
            <a:br>
              <a:rPr lang="ru-RU" sz="2800" dirty="0" smtClean="0">
                <a:latin typeface="Book Antiqua" pitchFamily="18" charset="0"/>
              </a:rPr>
            </a:br>
            <a:endParaRPr lang="ru-RU" sz="3600" dirty="0"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05767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Юферова О. В.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908720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«Петушок»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86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пользователь\Desktop\instrukciya_po_ispolzovaniyu_kalyan_10718_1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05"/>
            <a:ext cx="9144000" cy="683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Book Antiqua" pitchFamily="18" charset="0"/>
              </a:rPr>
              <a:t>Древние рисунки</a:t>
            </a:r>
            <a:endParaRPr lang="ru-RU" sz="3600" dirty="0">
              <a:latin typeface="Book Antiqu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09600" y="1844824"/>
            <a:ext cx="3168352" cy="38884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Древние наскальные рисунки поражают современного человека своим совершенством. Нашими предками использовалась богатая палитра земляных красок — желтоватых, зеленоватых, красноватых. </a:t>
            </a:r>
            <a:endParaRPr lang="ru-RU" sz="20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6" name="Picture 2" descr="C:\Users\пользователь\Desktop\naskalnyi_risuno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01" r="4277"/>
          <a:stretch/>
        </p:blipFill>
        <p:spPr bwMode="auto">
          <a:xfrm>
            <a:off x="5529750" y="4269838"/>
            <a:ext cx="2159248" cy="1834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1335697336-3996455--17-000--10-000-le-cheval-chinois-magdalgnien-lascaux-franc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4" r="9081"/>
          <a:stretch/>
        </p:blipFill>
        <p:spPr bwMode="auto">
          <a:xfrm>
            <a:off x="5544852" y="1524080"/>
            <a:ext cx="2232248" cy="1896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71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пользователь\Desktop\instrukciya_po_ispolzovaniyu_kalyan_10718_1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05"/>
            <a:ext cx="9144000" cy="683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пользователь\Desktop\5771120_Super-kraska_zemlyanay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75" y="320719"/>
            <a:ext cx="3292367" cy="351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6635910_Kraska_Kozh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21" b="89881" l="5506" r="956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538472"/>
            <a:ext cx="2542101" cy="275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ользователь\Desktop\b961297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362" b="89362" l="4638" r="947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50" y="4753699"/>
            <a:ext cx="2699792" cy="19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пользователь\Desktop\070f51a04e342579e1883da46719c17c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57" b="89177" l="4706" r="955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4723889"/>
            <a:ext cx="2518420" cy="190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пользователь\Desktop\1299bc8f733072ed79060da13c3628b8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734" y="2276872"/>
            <a:ext cx="3409553" cy="2448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699792" y="320719"/>
            <a:ext cx="4248472" cy="109205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Первые краски были земляные</a:t>
            </a:r>
            <a:endParaRPr lang="ru-RU" sz="2000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05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пользователь\Desktop\instrukciya_po_ispolzovaniyu_kalyan_10718_1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05"/>
            <a:ext cx="9144000" cy="683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83568" y="561322"/>
            <a:ext cx="3600400" cy="49055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Археологам посчастливилось найти не только палитру древнего художника, на которой сохранились остатки краски, но и маленькие плоские жернова и пестики, предназначенные для растирания цветных земель, а также чашечки для разведения красок.</a:t>
            </a:r>
            <a:endParaRPr lang="ru-RU" sz="20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074" name="Picture 2" descr="C:\Users\пользователь\Desktop\cochil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193" y="561322"/>
            <a:ext cx="2779749" cy="2000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esktop\image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193" y="2924944"/>
            <a:ext cx="2808768" cy="2039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ользователь\Desktop\147231_i_02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4" b="32886" l="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46" b="66448"/>
          <a:stretch/>
        </p:blipFill>
        <p:spPr bwMode="auto">
          <a:xfrm>
            <a:off x="6087193" y="5466872"/>
            <a:ext cx="2376509" cy="108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53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пользователь\Desktop\instrukciya_po_ispolzovaniyu_kalyan_10718_1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683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971600" y="392104"/>
            <a:ext cx="4392488" cy="12241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Cambria Math" pitchFamily="18" charset="0"/>
                <a:ea typeface="Cambria Math" pitchFamily="18" charset="0"/>
              </a:rPr>
              <a:t>М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олочные краски использовали на протяжении тысяч лет.</a:t>
            </a:r>
            <a:endParaRPr lang="ru-RU" sz="20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098" name="Picture 2" descr="C:\Users\пользователь\Desktop\milk-paint-2Bebestilo-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36"/>
          <a:stretch/>
        </p:blipFill>
        <p:spPr bwMode="auto">
          <a:xfrm>
            <a:off x="5796136" y="374770"/>
            <a:ext cx="2317345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151620" y="3438701"/>
            <a:ext cx="4032448" cy="194421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Потом стали использовать оливковое масло, льняное масло, яйца, животный клей или воск. До сих пор такие краски применяются при рисовании икон.</a:t>
            </a:r>
            <a:endParaRPr lang="ru-RU" sz="20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8" name="Picture 3" descr="C:\Users\пользователь\Desktop\photos-00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10" y="3603204"/>
            <a:ext cx="1987596" cy="1615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78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пользователь\Desktop\instrukciya_po_ispolzovaniyu_kalyan_10718_1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05"/>
            <a:ext cx="9144000" cy="683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Book Antiqua" pitchFamily="18" charset="0"/>
              </a:rPr>
              <a:t>Из чего сделаны краски?</a:t>
            </a:r>
            <a:endParaRPr lang="ru-RU" sz="3600" dirty="0">
              <a:latin typeface="Book Antiqua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03848" y="1196752"/>
            <a:ext cx="2451990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Из глины</a:t>
            </a:r>
            <a:endParaRPr lang="ru-RU" sz="20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300191" y="1196752"/>
            <a:ext cx="2304257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Из раковин</a:t>
            </a:r>
            <a:endParaRPr lang="ru-RU" sz="20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55764" y="5559761"/>
            <a:ext cx="2451989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Отвары растений</a:t>
            </a:r>
            <a:endParaRPr lang="ru-RU" sz="20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73842" y="5589240"/>
            <a:ext cx="2304256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Из минералов</a:t>
            </a:r>
            <a:endParaRPr lang="ru-RU" sz="20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8194" name="Picture 2" descr="C:\Users\пользователь\Desktop\Cvetna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0" b="11423"/>
          <a:stretch/>
        </p:blipFill>
        <p:spPr bwMode="auto">
          <a:xfrm>
            <a:off x="632007" y="1196752"/>
            <a:ext cx="2407357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пользователь\Desktop\79911139_647jpg_ZAVARIVAT_SHIPOVNIK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0" r="19977" b="12822"/>
          <a:stretch/>
        </p:blipFill>
        <p:spPr bwMode="auto">
          <a:xfrm>
            <a:off x="1448788" y="3438702"/>
            <a:ext cx="1465943" cy="1568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пользователь\Desktop\1298908163_EEF2E2E0F020F2F0E0E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0"/>
          <a:stretch/>
        </p:blipFill>
        <p:spPr bwMode="auto">
          <a:xfrm>
            <a:off x="3608187" y="3438702"/>
            <a:ext cx="1460780" cy="1571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пользователь\Desktop\79866016_travi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187" y="5267479"/>
            <a:ext cx="1469312" cy="1568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пользователь\Desktop\Purpur-mit-Ausfaerbung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3787"/>
          <a:stretch/>
        </p:blipFill>
        <p:spPr bwMode="auto">
          <a:xfrm>
            <a:off x="6647492" y="2090665"/>
            <a:ext cx="1956956" cy="1509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пользователь\Desktop\Ultramarinepigment-big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492" y="4005064"/>
            <a:ext cx="1956956" cy="1470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28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пользователь\Desktop\instrukciya_po_ispolzovaniyu_kalyan_10718_1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05"/>
            <a:ext cx="9144000" cy="683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Book Antiqua" pitchFamily="18" charset="0"/>
              </a:rPr>
              <a:t>Современные краски</a:t>
            </a:r>
            <a:endParaRPr lang="ru-RU" sz="3600" dirty="0">
              <a:latin typeface="Book Antiqua" pitchFamily="18" charset="0"/>
            </a:endParaRPr>
          </a:p>
        </p:txBody>
      </p:sp>
      <p:pic>
        <p:nvPicPr>
          <p:cNvPr id="11266" name="Picture 2" descr="C:\Users\пользователь\Desktop\1292671919_rsload.net.-colors-clipart-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46637"/>
            <a:ext cx="2631752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пользователь\Desktop\interactive-design-i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54562"/>
            <a:ext cx="2631752" cy="2631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пользователь\Desktop\1348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816" y="3817572"/>
            <a:ext cx="2603449" cy="2631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пользователь\Desktop\img6169_4838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815" y="1556047"/>
            <a:ext cx="2603449" cy="2016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08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пользователь\Desktop\instrukciya_po_ispolzovaniyu_kalyan_10718_1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05"/>
            <a:ext cx="9144000" cy="683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пользователь\Desktop\1001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2716104" cy="2974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572000" y="1052736"/>
            <a:ext cx="3456384" cy="30757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В настоящее время краски производят на заводах, химических предприятиях.</a:t>
            </a:r>
            <a:endParaRPr lang="ru-RU" sz="20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9220" name="Picture 4" descr="C:\Users\пользователь\Desktop\proizvodstv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3933056"/>
            <a:ext cx="2716105" cy="2216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91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148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Book Antiqua</vt:lpstr>
      <vt:lpstr>Calibri</vt:lpstr>
      <vt:lpstr>Cambria Math</vt:lpstr>
      <vt:lpstr>Times New Roman</vt:lpstr>
      <vt:lpstr>Тема Office</vt:lpstr>
      <vt:lpstr>История красок  </vt:lpstr>
      <vt:lpstr>Древние рисунки</vt:lpstr>
      <vt:lpstr>Презентация PowerPoint</vt:lpstr>
      <vt:lpstr>Презентация PowerPoint</vt:lpstr>
      <vt:lpstr>Презентация PowerPoint</vt:lpstr>
      <vt:lpstr>Из чего сделаны краски?</vt:lpstr>
      <vt:lpstr>Современные краски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красок</dc:title>
  <dc:creator>пользователь</dc:creator>
  <cp:lastModifiedBy>Петушок</cp:lastModifiedBy>
  <cp:revision>21</cp:revision>
  <dcterms:created xsi:type="dcterms:W3CDTF">2013-10-13T04:26:15Z</dcterms:created>
  <dcterms:modified xsi:type="dcterms:W3CDTF">2016-03-16T09:39:25Z</dcterms:modified>
</cp:coreProperties>
</file>