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DE0C-C7FE-4AC2-A058-FC1A10AF595B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83A9-6142-4A30-8654-AFA1829F3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54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DE0C-C7FE-4AC2-A058-FC1A10AF595B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83A9-6142-4A30-8654-AFA1829F3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44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DE0C-C7FE-4AC2-A058-FC1A10AF595B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83A9-6142-4A30-8654-AFA1829F3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8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DE0C-C7FE-4AC2-A058-FC1A10AF595B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83A9-6142-4A30-8654-AFA1829F3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DE0C-C7FE-4AC2-A058-FC1A10AF595B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83A9-6142-4A30-8654-AFA1829F3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3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DE0C-C7FE-4AC2-A058-FC1A10AF595B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83A9-6142-4A30-8654-AFA1829F3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27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DE0C-C7FE-4AC2-A058-FC1A10AF595B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83A9-6142-4A30-8654-AFA1829F3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32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DE0C-C7FE-4AC2-A058-FC1A10AF595B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83A9-6142-4A30-8654-AFA1829F3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DE0C-C7FE-4AC2-A058-FC1A10AF595B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83A9-6142-4A30-8654-AFA1829F3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50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DE0C-C7FE-4AC2-A058-FC1A10AF595B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83A9-6142-4A30-8654-AFA1829F3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44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DE0C-C7FE-4AC2-A058-FC1A10AF595B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83A9-6142-4A30-8654-AFA1829F3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95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9DE0C-C7FE-4AC2-A058-FC1A10AF595B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383A9-6142-4A30-8654-AFA1829F3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71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ользователь\Desktop\d818ac651b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130425"/>
            <a:ext cx="6264696" cy="180263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Если начался пожар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sz="2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365104"/>
            <a:ext cx="4168552" cy="5760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Выполнила: Юферова О. В.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33265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№1 «Петушок»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7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0b0c43d1d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148064" y="476673"/>
            <a:ext cx="3106688" cy="26642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огонь сразу не погас, немедленно убегай из дома в безопасное место. И только после этого позвони в пожарную охрану по телефону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«01»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или попроси об этом соседей.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2" t="4593" r="5333" b="30535"/>
          <a:stretch/>
        </p:blipFill>
        <p:spPr>
          <a:xfrm>
            <a:off x="611560" y="999155"/>
            <a:ext cx="2448272" cy="2132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216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0b0c43d1d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87979"/>
            <a:ext cx="2368784" cy="2741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932040" y="332657"/>
            <a:ext cx="3008313" cy="30963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можешь убежать из горящей квартиры, сразу же позвони по телефону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«01»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сообщи пожарным точный адрес и номер своей квартиры. После этого зови из окна на помощь соседей и прохожих.</a:t>
            </a:r>
          </a:p>
        </p:txBody>
      </p:sp>
    </p:spTree>
    <p:extLst>
      <p:ext uri="{BB962C8B-B14F-4D97-AF65-F5344CB8AC3E}">
        <p14:creationId xmlns:p14="http://schemas.microsoft.com/office/powerpoint/2010/main" val="137926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0b0c43d1d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230168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04048" y="404665"/>
            <a:ext cx="3322712" cy="280831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пожаре дым гораздо опаснее огня. Большинство людей при пожаре гибнут от дыма. Если чувствуешь, что задыхаешься, опустись на корточки или продвигайся к выходу ползком - внизу дыма меньше.</a:t>
            </a:r>
          </a:p>
        </p:txBody>
      </p:sp>
    </p:spTree>
    <p:extLst>
      <p:ext uri="{BB962C8B-B14F-4D97-AF65-F5344CB8AC3E}">
        <p14:creationId xmlns:p14="http://schemas.microsoft.com/office/powerpoint/2010/main" val="197504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0b0c43d1d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36096" y="404665"/>
            <a:ext cx="3008313" cy="244827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помещение проник дым, надо смочить водой одежду, покрыть голову мокрой салфеткой и выходить пригнувшись или ползком.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2880320" cy="2880320"/>
          </a:xfrm>
        </p:spPr>
      </p:pic>
    </p:spTree>
    <p:extLst>
      <p:ext uri="{BB962C8B-B14F-4D97-AF65-F5344CB8AC3E}">
        <p14:creationId xmlns:p14="http://schemas.microsoft.com/office/powerpoint/2010/main" val="36846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0b0c43d1d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44" y="809709"/>
            <a:ext cx="2916324" cy="218724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16016" y="620689"/>
            <a:ext cx="3672408" cy="280831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Обязательно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закрой форточку и дверь в комнате, где начался пожар. Закрытая дверь может не только задержать проникновение дыма, но иногда и погасить огонь.</a:t>
            </a:r>
          </a:p>
        </p:txBody>
      </p:sp>
    </p:spTree>
    <p:extLst>
      <p:ext uri="{BB962C8B-B14F-4D97-AF65-F5344CB8AC3E}">
        <p14:creationId xmlns:p14="http://schemas.microsoft.com/office/powerpoint/2010/main" val="140299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0b0c43d1d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2376263" cy="2748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220072" y="548680"/>
            <a:ext cx="3008313" cy="46910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Наполни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водой ванну, ведра, тазы. Можешь облить водой двери и пол.</a:t>
            </a:r>
          </a:p>
        </p:txBody>
      </p:sp>
    </p:spTree>
    <p:extLst>
      <p:ext uri="{BB962C8B-B14F-4D97-AF65-F5344CB8AC3E}">
        <p14:creationId xmlns:p14="http://schemas.microsoft.com/office/powerpoint/2010/main" val="1041334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0b0c43d1d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220072" y="764704"/>
            <a:ext cx="3008313" cy="46910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приедут пожарные, во всем их слушайся и не бойся. Они лучше знают, как тебя спасти.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3312368" cy="2371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7442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0b0c43d1d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45930" y="764704"/>
            <a:ext cx="3008313" cy="4691063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Запомните самое главное правило не только при пожаре, но и при любой другой опасности: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поддавайтесь панике и не теряйте самообладания!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400" l="400" r="100000">
                        <a14:foregroundMark x1="48800" y1="32600" x2="48800" y2="32600"/>
                        <a14:foregroundMark x1="76600" y1="51000" x2="76600" y2="51000"/>
                        <a14:foregroundMark x1="72400" y1="75400" x2="72400" y2="75400"/>
                        <a14:foregroundMark x1="68000" y1="81200" x2="68000" y2="81200"/>
                        <a14:foregroundMark x1="72000" y1="83200" x2="72000" y2="83200"/>
                        <a14:foregroundMark x1="71200" y1="87600" x2="71200" y2="87600"/>
                        <a14:foregroundMark x1="64000" y1="88000" x2="64000" y2="88000"/>
                        <a14:foregroundMark x1="60200" y1="91000" x2="60200" y2="91000"/>
                        <a14:foregroundMark x1="80600" y1="92200" x2="80600" y2="92200"/>
                        <a14:foregroundMark x1="27200" y1="93800" x2="27200" y2="93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70"/>
          <a:stretch/>
        </p:blipFill>
        <p:spPr>
          <a:xfrm>
            <a:off x="557547" y="3658137"/>
            <a:ext cx="2574293" cy="2472106"/>
          </a:xfrm>
        </p:spPr>
      </p:pic>
    </p:spTree>
    <p:extLst>
      <p:ext uri="{BB962C8B-B14F-4D97-AF65-F5344CB8AC3E}">
        <p14:creationId xmlns:p14="http://schemas.microsoft.com/office/powerpoint/2010/main" val="8491198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234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 Math</vt:lpstr>
      <vt:lpstr>Times New Roman</vt:lpstr>
      <vt:lpstr>Тема Office</vt:lpstr>
      <vt:lpstr>Если начался пожар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начался пожар Направление: социально-личностное. Образовательная область: безопасность.</dc:title>
  <dc:creator>пользователь</dc:creator>
  <cp:lastModifiedBy>Петушок</cp:lastModifiedBy>
  <cp:revision>15</cp:revision>
  <dcterms:created xsi:type="dcterms:W3CDTF">2013-07-23T17:44:54Z</dcterms:created>
  <dcterms:modified xsi:type="dcterms:W3CDTF">2016-03-16T10:17:49Z</dcterms:modified>
</cp:coreProperties>
</file>