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7" r:id="rId4"/>
    <p:sldId id="260" r:id="rId5"/>
    <p:sldId id="263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31B27-F127-4E51-852E-90BA98C6290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39318-6F88-48E3-B67F-1D95BF88AA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3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31B27-F127-4E51-852E-90BA98C6290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39318-6F88-48E3-B67F-1D95BF88AA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09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31B27-F127-4E51-852E-90BA98C6290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39318-6F88-48E3-B67F-1D95BF88AA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24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31B27-F127-4E51-852E-90BA98C6290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39318-6F88-48E3-B67F-1D95BF88AA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77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31B27-F127-4E51-852E-90BA98C6290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39318-6F88-48E3-B67F-1D95BF88AA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1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31B27-F127-4E51-852E-90BA98C6290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39318-6F88-48E3-B67F-1D95BF88AA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35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31B27-F127-4E51-852E-90BA98C6290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39318-6F88-48E3-B67F-1D95BF88AA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68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31B27-F127-4E51-852E-90BA98C6290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39318-6F88-48E3-B67F-1D95BF88AA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03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31B27-F127-4E51-852E-90BA98C6290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39318-6F88-48E3-B67F-1D95BF88AA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93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31B27-F127-4E51-852E-90BA98C6290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39318-6F88-48E3-B67F-1D95BF88AA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23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31B27-F127-4E51-852E-90BA98C6290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39318-6F88-48E3-B67F-1D95BF88AA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69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31B27-F127-4E51-852E-90BA98C6290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39318-6F88-48E3-B67F-1D95BF88AA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739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пользователь\Desktop\ramk7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Гжель</a:t>
            </a:r>
            <a:br>
              <a:rPr lang="ru-RU" sz="36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</a:br>
            <a:endParaRPr lang="ru-RU" sz="2800" dirty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93096"/>
            <a:ext cx="5000600" cy="134570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Выполнила: Юферова О. В.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692696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«Детский сад №1 «Петушок»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ользователь\Desktop\50534721_17062005194725_G895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74" b="95983" l="3551" r="99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933056"/>
            <a:ext cx="2827123" cy="249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24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пользователь\Desktop\7854682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Cambria Math" pitchFamily="18" charset="0"/>
                <a:ea typeface="Cambria Math" pitchFamily="18" charset="0"/>
              </a:rPr>
              <a:t>Немного истории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165618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Гжель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название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одного из сел – бывшего волостного центра, ставшего собирательным для всей округи, символом неповторимого искусства и народного мастерства. 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пользователь\Desktop\b079a22213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140968"/>
            <a:ext cx="4891201" cy="33307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14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пользователь\Desktop\7854682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206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Глина является основным видом сырья для производства керамических изделий, благодаря ее огнеупорности и пластичности. Изготавливают специальную жидкую массу, заливают её в форму, сушат.</a:t>
            </a:r>
          </a:p>
          <a:p>
            <a:pPr marL="0" indent="0"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этого изделия обжигаются, и художник расписывает их окисью кобальта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Процесс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росписи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всегда</a:t>
            </a:r>
          </a:p>
          <a:p>
            <a:pPr marL="0" indent="0"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происходит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только вручную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способствует 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уникальности каждого</a:t>
            </a:r>
          </a:p>
          <a:p>
            <a:pPr marL="0" indent="0"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изделия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0" name="Picture 2" descr="C:\Users\пользователь\Desktop\sivova-tatia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636913"/>
            <a:ext cx="4263586" cy="39356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670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пользователь\Desktop\7854682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5"/>
            <a:ext cx="8229600" cy="41044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Знаменитые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синие цветы, листья и бутоны на белом фоне – исключительная гжельская традиция, которой не найдешь нигде больше в мире. Самобытный стиль росписи кобальтом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использует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тридцать различных оттенков: от почти прозрачного светло-голубого до насыщенного темно-синего цвета. Но оттенки цвета появляются лишь после обжига, в сыром виде рисунок кобальтом выглядит серо-черным.</a:t>
            </a:r>
          </a:p>
        </p:txBody>
      </p:sp>
      <p:pic>
        <p:nvPicPr>
          <p:cNvPr id="2050" name="Picture 2" descr="C:\Users\пользователь\Desktop\50306491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315" b="91898" l="30097" r="94903">
                        <a14:foregroundMark x1="81796" y1="32639" x2="81796" y2="32639"/>
                        <a14:foregroundMark x1="67233" y1="75463" x2="67233" y2="75463"/>
                        <a14:foregroundMark x1="51214" y1="77083" x2="51214" y2="77083"/>
                        <a14:foregroundMark x1="52184" y1="84954" x2="52184" y2="84954"/>
                        <a14:foregroundMark x1="66019" y1="83333" x2="66019" y2="8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90" t="24378"/>
          <a:stretch/>
        </p:blipFill>
        <p:spPr bwMode="auto">
          <a:xfrm rot="16200000">
            <a:off x="612323" y="2734071"/>
            <a:ext cx="3989416" cy="451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пользователь\Desktop\50306491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315" b="91898" l="30097" r="94903">
                        <a14:foregroundMark x1="81796" y1="32639" x2="81796" y2="32639"/>
                        <a14:foregroundMark x1="67233" y1="75463" x2="67233" y2="75463"/>
                        <a14:foregroundMark x1="51214" y1="77083" x2="51214" y2="77083"/>
                        <a14:foregroundMark x1="52184" y1="84954" x2="52184" y2="84954"/>
                        <a14:foregroundMark x1="66019" y1="83333" x2="66019" y2="8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90" t="24378"/>
          <a:stretch/>
        </p:blipFill>
        <p:spPr bwMode="auto">
          <a:xfrm rot="16200000" flipV="1">
            <a:off x="4728770" y="2571139"/>
            <a:ext cx="4258459" cy="457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4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пользователь\Desktop\7854682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Cambria Math" pitchFamily="18" charset="0"/>
                <a:ea typeface="Cambria Math" pitchFamily="18" charset="0"/>
              </a:rPr>
              <a:t>Гжельские узоры</a:t>
            </a:r>
            <a:endParaRPr lang="ru-RU" sz="3600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56792"/>
            <a:ext cx="3312368" cy="20162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 descr="C:\Users\пользователь\Desktop\gjel_element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556793"/>
            <a:ext cx="3240360" cy="19577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пользователь\Desktop\gjel_element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139" y="3917032"/>
            <a:ext cx="3819525" cy="24669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24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пользователь\Desktop\7854682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982" y="692696"/>
            <a:ext cx="4334882" cy="50405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260648"/>
            <a:ext cx="3008313" cy="5865515"/>
          </a:xfrm>
        </p:spPr>
        <p:txBody>
          <a:bodyPr>
            <a:noAutofit/>
          </a:bodyPr>
          <a:lstStyle/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Пожалуй, самый излюбленный узор – гжельская роза. Иногда она изображена крупно, широкими мазками. А иногда, написана тоненькой кисточкой. То мы видим букет из нескольких роз, то цветы разбросаны по всей поверхности. 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62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пользователь\Desktop\7854682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052736"/>
            <a:ext cx="5544616" cy="46085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1" y="260648"/>
            <a:ext cx="2962672" cy="5865515"/>
          </a:xfrm>
        </p:spPr>
        <p:txBody>
          <a:bodyPr>
            <a:normAutofit/>
          </a:bodyPr>
          <a:lstStyle/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Птица – один из любимых мотивов гжельских мастеров. Мастера изображали их в разных позах, стоящими ли сидящими, клюющими и порхающими, редко можно найти пейзаж, на котором бы не были изображены птицы.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59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235</Words>
  <Application>Microsoft Office PowerPoint</Application>
  <PresentationFormat>Экран (4:3)</PresentationFormat>
  <Paragraphs>16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Cambria Math</vt:lpstr>
      <vt:lpstr>Times New Roman</vt:lpstr>
      <vt:lpstr>Тема Office</vt:lpstr>
      <vt:lpstr>Гжель </vt:lpstr>
      <vt:lpstr>Немного истории</vt:lpstr>
      <vt:lpstr>Презентация PowerPoint</vt:lpstr>
      <vt:lpstr>Презентация PowerPoint</vt:lpstr>
      <vt:lpstr>Гжельские узоры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Гжель  Направление: художественно-эстетическое. Образовательная область: художественное творчество.</dc:title>
  <dc:creator>пользователь</dc:creator>
  <cp:lastModifiedBy>Петушок</cp:lastModifiedBy>
  <cp:revision>11</cp:revision>
  <dcterms:created xsi:type="dcterms:W3CDTF">2013-05-29T15:38:20Z</dcterms:created>
  <dcterms:modified xsi:type="dcterms:W3CDTF">2016-03-16T10:16:42Z</dcterms:modified>
</cp:coreProperties>
</file>