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1C82-8274-4809-88D9-D2872713B011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A53-A85C-4FE2-8288-D5469997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92220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1C82-8274-4809-88D9-D2872713B011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A53-A85C-4FE2-8288-D5469997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62762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1C82-8274-4809-88D9-D2872713B011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A53-A85C-4FE2-8288-D5469997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90477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1C82-8274-4809-88D9-D2872713B011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A53-A85C-4FE2-8288-D5469997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97729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1C82-8274-4809-88D9-D2872713B011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A53-A85C-4FE2-8288-D5469997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928218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1C82-8274-4809-88D9-D2872713B011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A53-A85C-4FE2-8288-D5469997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02101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1C82-8274-4809-88D9-D2872713B011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A53-A85C-4FE2-8288-D5469997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10442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1C82-8274-4809-88D9-D2872713B011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A53-A85C-4FE2-8288-D5469997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868350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1C82-8274-4809-88D9-D2872713B011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A53-A85C-4FE2-8288-D5469997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49673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1C82-8274-4809-88D9-D2872713B011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A53-A85C-4FE2-8288-D5469997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522641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1C82-8274-4809-88D9-D2872713B011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A53-A85C-4FE2-8288-D5469997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7297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51C82-8274-4809-88D9-D2872713B011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4EA53-A85C-4FE2-8288-D5469997A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7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d818ac651b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484784"/>
            <a:ext cx="5976664" cy="302676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Если дома ты один</a:t>
            </a:r>
            <a:br>
              <a:rPr lang="ru-RU" sz="36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</a:br>
            <a:endParaRPr lang="ru-RU" sz="3600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581128"/>
            <a:ext cx="4168552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Юферова О. В.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33265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бюджетное образовательное учреждение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«Петушок»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697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0b0c43d1d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Цели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Познакомить детей с правилами безопасного поведения в быту, формировать привычку их выполнения.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082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0b0c43d1d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3" y="620688"/>
            <a:ext cx="3816423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Нельзя никому открывать дверь, даже если это пришла соседка. Причем это правило распространяется и на то время, когда родители дома. Входную дверь должны открывать только взрослые, т.к. у  близких есть ключи от квартиры</a:t>
            </a:r>
            <a: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незнакомый человек пытается открыть дверь, нужно сразу же позвонить в милицию по телефону 02 и назвать свой точный адрес, а затем из окна или с балкона звать на помощь соседей и прохожих.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0001_108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6" b="18310"/>
          <a:stretch/>
        </p:blipFill>
        <p:spPr bwMode="auto">
          <a:xfrm>
            <a:off x="395536" y="620688"/>
            <a:ext cx="33843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3835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0b0c43d1d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1197"/>
            <a:ext cx="8604448" cy="22716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Нельзя по телефону незнакомым людям рассказывать, что ты сейчас один дома, а мама придет только через 3 часа. Незнакомым людям надо отвечать приблизительно так: «Мама (папа) сейчас очень занята и не может подойти к телефону». Спросите, кому они должны перезвонить. Не верьте, что кто-то придет или приедет к вам по просьбе родителей, если они сами не позвонили вам  или не сообщили об этом заранее.</a:t>
            </a: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детский-телефон-довер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429040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443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0b0c43d1d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8706" y="476673"/>
            <a:ext cx="3161646" cy="51125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Нельзя играть с электробытовыми приборами (пылесосом, феном или безопасной бритвой).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Уходя из дома, или даже из комнаты, обязательно выключайте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работающие электроприборы (телевизор, компьютер, утюг, электрокамин).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Выключите электроприборы, нажав на копку, и, вытащив вилку из розетки.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bezopasnost_det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183170" cy="423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387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0b0c43d1d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980729"/>
            <a:ext cx="2818656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Нельзя играть и баловаться со спичками, зажигалками и газовыми плитами.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льзователь\Desktop\preview_news5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4320480" cy="429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4011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0b0c43d1d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365103"/>
            <a:ext cx="5904656" cy="14401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Нельзя пробовать никакие лекарства, Даже если вы заболели нельзя самим принимать лекарства. Надо делать это только в присутствии родителей.</a:t>
            </a:r>
          </a:p>
          <a:p>
            <a:endParaRPr lang="ru-RU" dirty="0"/>
          </a:p>
        </p:txBody>
      </p:sp>
      <p:pic>
        <p:nvPicPr>
          <p:cNvPr id="7170" name="Picture 2" descr="C:\Users\пользователь\Desktop\image.ph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537940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1430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0b0c43d1d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013176"/>
            <a:ext cx="5842992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Нельзя открывать бутылки и упаковки с бытовыми химикатами. Там могут оказаться ядовитые и опасные вещества.</a:t>
            </a:r>
          </a:p>
          <a:p>
            <a:endParaRPr lang="ru-RU" dirty="0"/>
          </a:p>
        </p:txBody>
      </p:sp>
      <p:pic>
        <p:nvPicPr>
          <p:cNvPr id="8194" name="Picture 2" descr="C:\Users\пользователь\Desktop\otravlenie-bytovoj-ximi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6068"/>
            <a:ext cx="5544616" cy="40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077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78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Если дома ты один </vt:lpstr>
      <vt:lpstr>Цели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дома</dc:title>
  <dc:creator>пользователь</dc:creator>
  <cp:lastModifiedBy>ADM</cp:lastModifiedBy>
  <cp:revision>12</cp:revision>
  <dcterms:created xsi:type="dcterms:W3CDTF">2013-07-23T16:18:11Z</dcterms:created>
  <dcterms:modified xsi:type="dcterms:W3CDTF">2016-03-06T12:46:20Z</dcterms:modified>
</cp:coreProperties>
</file>