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7187-4777-42A1-9ABC-55B235CFA6C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CD62-F0C8-405B-A920-41AF88BE7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7187-4777-42A1-9ABC-55B235CFA6C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CD62-F0C8-405B-A920-41AF88BE7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7187-4777-42A1-9ABC-55B235CFA6C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CD62-F0C8-405B-A920-41AF88BE7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6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7187-4777-42A1-9ABC-55B235CFA6C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CD62-F0C8-405B-A920-41AF88BE7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7187-4777-42A1-9ABC-55B235CFA6C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CD62-F0C8-405B-A920-41AF88BE7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7187-4777-42A1-9ABC-55B235CFA6C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CD62-F0C8-405B-A920-41AF88BE7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83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7187-4777-42A1-9ABC-55B235CFA6C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CD62-F0C8-405B-A920-41AF88BE7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7187-4777-42A1-9ABC-55B235CFA6C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CD62-F0C8-405B-A920-41AF88BE7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95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7187-4777-42A1-9ABC-55B235CFA6C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CD62-F0C8-405B-A920-41AF88BE7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8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7187-4777-42A1-9ABC-55B235CFA6C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CD62-F0C8-405B-A920-41AF88BE7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7187-4777-42A1-9ABC-55B235CFA6C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CD62-F0C8-405B-A920-41AF88BE7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2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7187-4777-42A1-9ABC-55B235CFA6C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9CD62-F0C8-405B-A920-41AF88BE7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6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Pictures\фоны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0425"/>
            <a:ext cx="7416824" cy="165861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Аппликация</a:t>
            </a:r>
            <a:br>
              <a:rPr lang="ru-RU" sz="36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Юферова О. 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0670" y="98072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№1 «Петушок»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Немного истории</a:t>
            </a:r>
            <a:endParaRPr lang="ru-RU" sz="3600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12776"/>
            <a:ext cx="3672408" cy="403244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Слово аппликация означает - «прикладывание».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Возникновение аппликации зародилось в далекие прошедшие века.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Древние кочевники всегда украшали свою одежду определенной аппликацией, а так же они оформляли аппликацией предметы обихода и даже собственный шатер.</a:t>
            </a:r>
          </a:p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пользователь\Desktop\10-1_samodel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97667" l="7605" r="89734">
                        <a14:backgroundMark x1="20913" y1="91333" x2="20913" y2="91333"/>
                        <a14:backgroundMark x1="39924" y1="90333" x2="39924" y2="90333"/>
                        <a14:backgroundMark x1="37643" y1="88000" x2="37643" y2="88000"/>
                        <a14:backgroundMark x1="34221" y1="86333" x2="34221" y2="8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65" y="5499889"/>
            <a:ext cx="941571" cy="10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46636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833" y1="80667" x2="39833" y2="80667"/>
                        <a14:foregroundMark x1="43667" y1="81833" x2="43667" y2="8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13139" r="19499" b="13081"/>
          <a:stretch/>
        </p:blipFill>
        <p:spPr bwMode="auto">
          <a:xfrm>
            <a:off x="6468437" y="1988840"/>
            <a:ext cx="2464431" cy="474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ользователь\Desktop\10-1_samodel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97667" l="7605" r="89734">
                        <a14:backgroundMark x1="20913" y1="91333" x2="20913" y2="91333"/>
                        <a14:backgroundMark x1="39924" y1="90333" x2="39924" y2="90333"/>
                        <a14:backgroundMark x1="37643" y1="88000" x2="37643" y2="88000"/>
                        <a14:backgroundMark x1="34221" y1="86333" x2="34221" y2="8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159" y="5661248"/>
            <a:ext cx="92289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image016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13" y="2936299"/>
            <a:ext cx="1099576" cy="24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1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404664"/>
            <a:ext cx="3240360" cy="288032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Аппликацией называют работу с разными материалами, это может быть ткань, бусинки, кожа, мех, войлок, бисер, бумага, шерстяные нитки и даже сухие листья.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6686db604c0b147510d13ee5301cc12e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2784310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143508" y="3573016"/>
            <a:ext cx="3888432" cy="288032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работы с аппликацией вам понадобятся следующие предметы – цветная бумага, журналы, фольга, клей, фантики, ножницы, обёрточную бумагу, поролон и любой даже самый неожиданный материал.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C:\Users\пользователь\Desktop\0009-009-Kistoch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0000" l="556" r="96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324" y="3101098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пользователь\Desktop\nozhnitsy-2-shtuki-mola-2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5333" l="6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75" r="20781" b="19616"/>
          <a:stretch/>
        </p:blipFill>
        <p:spPr bwMode="auto">
          <a:xfrm>
            <a:off x="5355952" y="3955522"/>
            <a:ext cx="1569819" cy="124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пользователь\Desktop\4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57" b="100000" l="0" r="993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05" y="4278244"/>
            <a:ext cx="1650229" cy="11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пользователь\Desktop\p_1_1987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22" b="94889" l="9426" r="89344">
                        <a14:foregroundMark x1="20492" y1="67556" x2="20492" y2="67556"/>
                        <a14:foregroundMark x1="21311" y1="65111" x2="21311" y2="65111"/>
                        <a14:foregroundMark x1="21311" y1="62000" x2="21311" y2="62000"/>
                        <a14:foregroundMark x1="21311" y1="59333" x2="21311" y2="59333"/>
                        <a14:foregroundMark x1="20492" y1="58444" x2="20492" y2="58444"/>
                        <a14:foregroundMark x1="20082" y1="69556" x2="20082" y2="69556"/>
                        <a14:foregroundMark x1="77459" y1="72000" x2="77459" y2="72000"/>
                        <a14:foregroundMark x1="79508" y1="53333" x2="79508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75" y="3953353"/>
            <a:ext cx="852699" cy="157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пользователь\Desktop\Master-klass-po-floristiki.Delaem-buket-roz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74" y="5506229"/>
            <a:ext cx="1521439" cy="1100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5" descr="C:\Users\пользователь\Desktop\24467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08" y="5505305"/>
            <a:ext cx="1522718" cy="11009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286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Правила аппликации</a:t>
            </a:r>
            <a:endParaRPr lang="ru-RU" sz="3600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1942372"/>
            <a:ext cx="3600400" cy="36323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Приготовь материалы для аппликации.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Разложи всё на столе так, чтобы тебе было удобно.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 аккуратен с ножницами!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Разложи заготовки на листе.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Бери заготовку, намазывай на клеёнке.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Верни её на место, прижми тряпочкой.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Продолжай наклеивать.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Успехов тебе!</a:t>
            </a:r>
          </a:p>
          <a:p>
            <a:pPr algn="ctr"/>
            <a:endParaRPr lang="ru-RU" dirty="0"/>
          </a:p>
        </p:txBody>
      </p:sp>
      <p:pic>
        <p:nvPicPr>
          <p:cNvPr id="5123" name="Picture 3" descr="C:\Users\пользователь\Desktop\1895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/>
          <a:stretch/>
        </p:blipFill>
        <p:spPr bwMode="auto">
          <a:xfrm>
            <a:off x="4951738" y="1916832"/>
            <a:ext cx="2284558" cy="335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2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92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 Math</vt:lpstr>
      <vt:lpstr>Times New Roman</vt:lpstr>
      <vt:lpstr>Тема Office</vt:lpstr>
      <vt:lpstr>Аппликация  </vt:lpstr>
      <vt:lpstr>Немного истории</vt:lpstr>
      <vt:lpstr>Презентация PowerPoint</vt:lpstr>
      <vt:lpstr>Правила аппликации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</dc:title>
  <dc:creator>пользователь</dc:creator>
  <cp:lastModifiedBy>Петушок</cp:lastModifiedBy>
  <cp:revision>12</cp:revision>
  <dcterms:created xsi:type="dcterms:W3CDTF">2013-09-05T16:22:16Z</dcterms:created>
  <dcterms:modified xsi:type="dcterms:W3CDTF">2016-03-16T10:39:35Z</dcterms:modified>
</cp:coreProperties>
</file>