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5" r:id="rId2"/>
    <p:sldId id="271" r:id="rId3"/>
    <p:sldId id="259" r:id="rId4"/>
    <p:sldId id="260" r:id="rId5"/>
    <p:sldId id="257" r:id="rId6"/>
    <p:sldId id="265" r:id="rId7"/>
    <p:sldId id="277" r:id="rId8"/>
    <p:sldId id="266" r:id="rId9"/>
    <p:sldId id="282" r:id="rId10"/>
    <p:sldId id="263" r:id="rId11"/>
    <p:sldId id="262" r:id="rId12"/>
    <p:sldId id="287" r:id="rId13"/>
    <p:sldId id="264" r:id="rId14"/>
    <p:sldId id="27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99CC"/>
    <a:srgbClr val="FF0000"/>
    <a:srgbClr val="800080"/>
    <a:srgbClr val="FF0066"/>
    <a:srgbClr val="FFFF00"/>
    <a:srgbClr val="FF6600"/>
    <a:srgbClr val="FFFFFF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320" autoAdjust="0"/>
  </p:normalViewPr>
  <p:slideViewPr>
    <p:cSldViewPr>
      <p:cViewPr>
        <p:scale>
          <a:sx n="75" d="100"/>
          <a:sy n="75" d="100"/>
        </p:scale>
        <p:origin x="-100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A962AD-19BC-4003-9A97-E65BD0B8C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A1F9ED-62E3-4103-8894-CD2B414D52FC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36151-6476-448D-9D11-65A7E49CC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5BA42-A8B6-4E34-AB25-D9DE10C91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26C08-34A0-4BE1-872F-6CA4846C6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EA1E2-3421-4BCE-BA69-CA89EBE62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EDC54-635A-4A9A-8454-DD4D9B518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8E9DE-30FD-42EB-9100-F71959B47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77BBE-15E1-4C8C-AB56-727D56E2B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300CF-A7F6-4B00-A31D-F09E32845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574EC-C4C1-45DE-8980-CFC6B94AD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E7947-139A-41F0-A2CA-ADB2C307D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F8E9C-981A-44BF-8155-BBC09A74C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65B04-18CD-467D-B158-0998C6BB0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BF1BD1-95C8-4784-AF30-24801AA6C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ownloads\Indigo_-_Mama-_nashim_dorogim_mamam_posvyacshaetsya_(iPlayer.fm)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1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wmf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2.jpe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.gif"/><Relationship Id="rId5" Type="http://schemas.openxmlformats.org/officeDocument/2006/relationships/image" Target="../media/image3.wmf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gif"/><Relationship Id="rId5" Type="http://schemas.openxmlformats.org/officeDocument/2006/relationships/image" Target="../media/image14.jpeg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День Матери</a:t>
            </a:r>
          </a:p>
        </p:txBody>
      </p:sp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135100">
            <a:off x="6354762" y="3878263"/>
            <a:ext cx="31670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75681">
            <a:off x="3332163" y="5724525"/>
            <a:ext cx="3757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" y="4114800"/>
            <a:ext cx="17145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4991100"/>
            <a:ext cx="1066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ndigo_-_Mama-_nashim_dorogim_mamam_posvyacshaets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07246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696200" cy="1600200"/>
          </a:xfrm>
        </p:spPr>
        <p:txBody>
          <a:bodyPr/>
          <a:lstStyle/>
          <a:p>
            <a:pPr algn="l" eaLnBrk="1" hangingPunct="1"/>
            <a:endParaRPr lang="ru-RU" sz="4000" dirty="0" smtClean="0"/>
          </a:p>
        </p:txBody>
      </p:sp>
      <p:pic>
        <p:nvPicPr>
          <p:cNvPr id="14340" name="Picture 7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15050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J018781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4114800"/>
            <a:ext cx="1544638" cy="2001838"/>
          </a:xfrm>
          <a:noFill/>
        </p:spPr>
      </p:pic>
      <p:pic>
        <p:nvPicPr>
          <p:cNvPr id="14342" name="Picture 9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456198">
            <a:off x="6629400" y="5181600"/>
            <a:ext cx="23622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724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age (7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90" y="0"/>
            <a:ext cx="8947619" cy="6858000"/>
          </a:xfrm>
          <a:prstGeom prst="rect">
            <a:avLst/>
          </a:prstGeom>
        </p:spPr>
      </p:pic>
    </p:spTree>
  </p:cSld>
  <p:clrMapOvr>
    <a:masterClrMapping/>
  </p:clrMapOvr>
  <p:transition advTm="769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152400"/>
            <a:ext cx="3962400" cy="5715000"/>
          </a:xfrm>
        </p:spPr>
        <p:txBody>
          <a:bodyPr/>
          <a:lstStyle/>
          <a:p>
            <a:pPr eaLnBrk="1" hangingPunct="1"/>
            <a:r>
              <a:rPr lang="ru-RU" sz="2800" b="1" smtClean="0"/>
              <a:t>  Мать-чудо мира! Своей готовностью к самопожертвованию она наделяет ребёнка чувством надежности, защищенности!</a:t>
            </a:r>
          </a:p>
        </p:txBody>
      </p:sp>
      <p:pic>
        <p:nvPicPr>
          <p:cNvPr id="15365" name="Picture 5" descr="J01878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648200"/>
            <a:ext cx="1808163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J01878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5029200"/>
            <a:ext cx="106521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J0099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54738"/>
            <a:ext cx="57912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J0099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743075" y="2752725"/>
            <a:ext cx="6248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2" descr="J00991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310588">
            <a:off x="7086600" y="457200"/>
            <a:ext cx="1828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f8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228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2" descr="image (61).jp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85786" y="0"/>
            <a:ext cx="3714744" cy="6603990"/>
          </a:xfrm>
        </p:spPr>
      </p:pic>
      <p:pic>
        <p:nvPicPr>
          <p:cNvPr id="14" name="Picture 9" descr="J0099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747837" y="2752725"/>
            <a:ext cx="6248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J0099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752725" y="2752725"/>
            <a:ext cx="6248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8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6388" name="Picture 6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943600"/>
            <a:ext cx="67325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6705600" cy="1981200"/>
          </a:xfrm>
        </p:spPr>
        <p:txBody>
          <a:bodyPr/>
          <a:lstStyle/>
          <a:p>
            <a:pPr algn="l" eaLnBrk="1" hangingPunct="1"/>
            <a:endParaRPr lang="ru-RU" b="1" dirty="0" smtClean="0">
              <a:solidFill>
                <a:srgbClr val="FF0066"/>
              </a:solidFill>
            </a:endParaRPr>
          </a:p>
        </p:txBody>
      </p:sp>
      <p:pic>
        <p:nvPicPr>
          <p:cNvPr id="16392" name="Picture 10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571876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2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440781" y="2974181"/>
            <a:ext cx="61722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14" descr="image (47)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-23813" y="7486"/>
            <a:ext cx="9134018" cy="6850514"/>
          </a:xfrm>
        </p:spPr>
      </p:pic>
      <p:pic>
        <p:nvPicPr>
          <p:cNvPr id="13" name="Picture 11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14338"/>
            <a:ext cx="1662130" cy="166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5715016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49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5786446" y="1357298"/>
            <a:ext cx="3143272" cy="1714512"/>
          </a:xfrm>
        </p:spPr>
        <p:txBody>
          <a:bodyPr/>
          <a:lstStyle/>
          <a:p>
            <a:pPr algn="l" eaLnBrk="1" hangingPunct="1"/>
            <a:r>
              <a:rPr lang="ru-RU" sz="3600" b="1" dirty="0" smtClean="0">
                <a:solidFill>
                  <a:srgbClr val="FF0066"/>
                </a:solidFill>
              </a:rPr>
              <a:t>Пожелаем матерям всего мира :счастья, добра, мира, любви !</a:t>
            </a:r>
          </a:p>
        </p:txBody>
      </p:sp>
      <p:pic>
        <p:nvPicPr>
          <p:cNvPr id="17413" name="Picture 6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15050"/>
            <a:ext cx="6781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21429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713831" y="2713831"/>
            <a:ext cx="60960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image (68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28662" y="0"/>
            <a:ext cx="3729035" cy="6215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7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500570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5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229600" cy="4694238"/>
          </a:xfrm>
        </p:spPr>
        <p:txBody>
          <a:bodyPr/>
          <a:lstStyle/>
          <a:p>
            <a:pPr algn="l" eaLnBrk="1" hangingPunct="1"/>
            <a:r>
              <a:rPr lang="ru-RU" sz="3600" b="1" dirty="0" smtClean="0">
                <a:solidFill>
                  <a:srgbClr val="3333FF"/>
                </a:solidFill>
              </a:rPr>
              <a:t>      Дорогие женщины!</a:t>
            </a:r>
            <a:br>
              <a:rPr lang="ru-RU" sz="3600" b="1" dirty="0" smtClean="0">
                <a:solidFill>
                  <a:srgbClr val="3333FF"/>
                </a:solidFill>
              </a:rPr>
            </a:br>
            <a:r>
              <a:rPr lang="ru-RU" sz="3600" b="1" dirty="0" smtClean="0">
                <a:solidFill>
                  <a:srgbClr val="FF0066"/>
                </a:solidFill>
              </a:rPr>
              <a:t>Пусть ваши лица устают только от улыбок, а руки –от букетов цветов!</a:t>
            </a:r>
            <a:br>
              <a:rPr lang="ru-RU" sz="3600" b="1" dirty="0" smtClean="0">
                <a:solidFill>
                  <a:srgbClr val="FF0066"/>
                </a:solidFill>
              </a:rPr>
            </a:br>
            <a:r>
              <a:rPr lang="ru-RU" sz="3600" b="1" dirty="0" smtClean="0">
                <a:solidFill>
                  <a:srgbClr val="FF0066"/>
                </a:solidFill>
              </a:rPr>
              <a:t>Пусть ваш домашний очаг всегда украшает уют, достаток, любовь, счастье!</a:t>
            </a:r>
            <a:br>
              <a:rPr lang="ru-RU" sz="3600" b="1" dirty="0" smtClean="0">
                <a:solidFill>
                  <a:srgbClr val="FF0066"/>
                </a:solidFill>
              </a:rPr>
            </a:br>
            <a:r>
              <a:rPr lang="ru-RU" sz="3600" b="1" dirty="0" smtClean="0">
                <a:solidFill>
                  <a:srgbClr val="FF0066"/>
                </a:solidFill>
              </a:rPr>
              <a:t>Пусть ваши дети будут послушными!</a:t>
            </a:r>
          </a:p>
        </p:txBody>
      </p:sp>
      <p:pic>
        <p:nvPicPr>
          <p:cNvPr id="18436" name="Picture 3" descr="657a8bc2b97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5814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J0099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15050"/>
            <a:ext cx="6781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J0099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718593" y="2718593"/>
            <a:ext cx="6096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0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accent2"/>
                </a:solidFill>
              </a:rPr>
              <a:t>Не случайно народная мудрость слово </a:t>
            </a:r>
            <a:r>
              <a:rPr lang="ru-RU" sz="2800" b="1" dirty="0" smtClean="0">
                <a:solidFill>
                  <a:srgbClr val="FF0000"/>
                </a:solidFill>
              </a:rPr>
              <a:t>“мама”</a:t>
            </a:r>
            <a:r>
              <a:rPr lang="ru-RU" sz="2800" b="1" dirty="0" smtClean="0">
                <a:solidFill>
                  <a:schemeClr val="accent2"/>
                </a:solidFill>
              </a:rPr>
              <a:t> поставила рядом с другим великим словом – </a:t>
            </a:r>
            <a:r>
              <a:rPr lang="ru-RU" sz="2800" b="1" dirty="0" smtClean="0">
                <a:solidFill>
                  <a:srgbClr val="FF0000"/>
                </a:solidFill>
              </a:rPr>
              <a:t>“Родина”.</a:t>
            </a:r>
            <a:r>
              <a:rPr lang="ru-RU" sz="4000" dirty="0" smtClean="0"/>
              <a:t> </a:t>
            </a:r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990600"/>
            <a:ext cx="3124200" cy="2133600"/>
          </a:xfrm>
        </p:spPr>
        <p:txBody>
          <a:bodyPr/>
          <a:lstStyle/>
          <a:p>
            <a:pPr eaLnBrk="1" hangingPunct="1"/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4102" name="Picture 15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54738"/>
            <a:ext cx="57912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9" descr="J0099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418329">
            <a:off x="35917" y="3385115"/>
            <a:ext cx="2057400" cy="40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8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4214818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5429240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40" y="5429240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2" descr="image (58).jp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2928926" y="1785926"/>
            <a:ext cx="3300181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0008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8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00570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9" descr="J0099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530043" y="3114163"/>
            <a:ext cx="2057400" cy="40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5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mage (6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4967" y="0"/>
            <a:ext cx="9438967" cy="6858000"/>
          </a:xfrm>
        </p:spPr>
      </p:pic>
      <p:pic>
        <p:nvPicPr>
          <p:cNvPr id="5122" name="Picture 5" descr="J01994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5159375"/>
            <a:ext cx="22288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71800"/>
            <a:ext cx="8915400" cy="3322638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</a:rPr>
              <a:t>Мама, мамочка</a:t>
            </a:r>
            <a:r>
              <a:rPr lang="ru-RU" sz="3600" b="1" dirty="0" smtClean="0">
                <a:solidFill>
                  <a:srgbClr val="FFFF00"/>
                </a:solidFill>
              </a:rPr>
              <a:t>! Сколько тепла таит это слово! Материнская любовь способна греть нас всегда, потому что дети – самое дорогое для матери. </a:t>
            </a:r>
            <a:r>
              <a:rPr lang="ru-RU" sz="3600" b="1" dirty="0" smtClean="0">
                <a:solidFill>
                  <a:srgbClr val="FF0000"/>
                </a:solidFill>
              </a:rPr>
              <a:t>Мама</a:t>
            </a:r>
            <a:r>
              <a:rPr lang="ru-RU" sz="3600" b="1" dirty="0" smtClean="0">
                <a:solidFill>
                  <a:srgbClr val="FFFF00"/>
                </a:solidFill>
              </a:rPr>
              <a:t> – первый учитель и друг, она всегда поймет, утешит, поможет!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5127" name="Picture 8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9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age (6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08310" cy="6858000"/>
          </a:xfrm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600200"/>
          </a:xfrm>
        </p:spPr>
        <p:txBody>
          <a:bodyPr/>
          <a:lstStyle/>
          <a:p>
            <a:pPr algn="l" eaLnBrk="1" hangingPunct="1"/>
            <a:r>
              <a:rPr lang="ru-RU" sz="4000" b="1" i="1" dirty="0" smtClean="0"/>
              <a:t> </a:t>
            </a:r>
            <a:r>
              <a:rPr lang="ru-RU" sz="3600" b="1" dirty="0" smtClean="0">
                <a:solidFill>
                  <a:srgbClr val="0033CC"/>
                </a:solidFill>
              </a:rPr>
              <a:t>Есть такие понятия: </a:t>
            </a:r>
            <a:r>
              <a:rPr lang="ru-RU" sz="3600" b="1" dirty="0" smtClean="0">
                <a:solidFill>
                  <a:srgbClr val="FF0066"/>
                </a:solidFill>
              </a:rPr>
              <a:t>мудрость матери</a:t>
            </a:r>
            <a:r>
              <a:rPr lang="ru-RU" sz="3600" b="1" dirty="0" smtClean="0">
                <a:solidFill>
                  <a:srgbClr val="0033CC"/>
                </a:solidFill>
              </a:rPr>
              <a:t>, </a:t>
            </a:r>
            <a:r>
              <a:rPr lang="ru-RU" sz="3600" b="1" dirty="0" smtClean="0">
                <a:solidFill>
                  <a:srgbClr val="FF0066"/>
                </a:solidFill>
              </a:rPr>
              <a:t>мужество матери</a:t>
            </a:r>
            <a:r>
              <a:rPr lang="ru-RU" sz="3600" b="1" dirty="0" smtClean="0">
                <a:solidFill>
                  <a:srgbClr val="0033CC"/>
                </a:solidFill>
              </a:rPr>
              <a:t>. Люди складывают стихи о чутком сердце матери…</a:t>
            </a:r>
          </a:p>
        </p:txBody>
      </p:sp>
      <p:pic>
        <p:nvPicPr>
          <p:cNvPr id="7172" name="Picture 9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299075" y="3013075"/>
            <a:ext cx="6858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1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143802">
            <a:off x="6850870" y="5956727"/>
            <a:ext cx="2438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0024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2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age (6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76600"/>
            <a:ext cx="7543800" cy="2057400"/>
          </a:xfrm>
        </p:spPr>
        <p:txBody>
          <a:bodyPr/>
          <a:lstStyle/>
          <a:p>
            <a:pPr eaLnBrk="1" hangingPunct="1"/>
            <a:endParaRPr lang="ru-RU" sz="4000" dirty="0" smtClean="0"/>
          </a:p>
        </p:txBody>
      </p:sp>
      <p:pic>
        <p:nvPicPr>
          <p:cNvPr id="8196" name="Picture 7" descr="J00991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6324600"/>
            <a:ext cx="2825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J00991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6248400"/>
            <a:ext cx="2825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J00991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6019800" y="6172200"/>
            <a:ext cx="2825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J00991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35804">
            <a:off x="2173880" y="-8407"/>
            <a:ext cx="34496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1" descr="f8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4857760"/>
            <a:ext cx="7829576" cy="1268403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Материнская любовь греет до старости.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11" name="Picture 11" descr="f8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-21433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f8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14422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f8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357430"/>
            <a:ext cx="1009648" cy="100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42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381000"/>
            <a:ext cx="2590800" cy="4038600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800080"/>
                </a:solidFill>
              </a:rPr>
              <a:t>Песни, спетые вместе с мамой , помнятся всю жизнь!</a:t>
            </a:r>
          </a:p>
        </p:txBody>
      </p:sp>
      <p:pic>
        <p:nvPicPr>
          <p:cNvPr id="9220" name="Picture 7" descr="FD0029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570413"/>
            <a:ext cx="2667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15050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382047" y="2975747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943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690019" y="3047185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image (72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4348" y="357166"/>
            <a:ext cx="4500594" cy="6000792"/>
          </a:xfrm>
        </p:spPr>
      </p:pic>
      <p:pic>
        <p:nvPicPr>
          <p:cNvPr id="12" name="Picture 11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21429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857628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6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219200" y="2590800"/>
            <a:ext cx="2451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800" b="1">
                <a:solidFill>
                  <a:srgbClr val="FFCC00"/>
                </a:solidFill>
              </a:rPr>
              <a:t>МАМОЧКА!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324600" y="4572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800" b="1">
                <a:solidFill>
                  <a:srgbClr val="00CC99"/>
                </a:solidFill>
              </a:rPr>
              <a:t>МАМОЧКА!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838200" y="3636963"/>
            <a:ext cx="2432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3200" b="1">
                <a:solidFill>
                  <a:srgbClr val="66FF33"/>
                </a:solidFill>
              </a:rPr>
              <a:t>МАМОЧКА</a:t>
            </a:r>
            <a:r>
              <a:rPr lang="ru-RU" sz="3200" b="1">
                <a:solidFill>
                  <a:srgbClr val="FFCC00"/>
                </a:solidFill>
              </a:rPr>
              <a:t>!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457200" y="5029200"/>
            <a:ext cx="299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4000" b="1">
                <a:solidFill>
                  <a:srgbClr val="FF0066"/>
                </a:solidFill>
              </a:rPr>
              <a:t>МАМОЧКА!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5029200" y="4800600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4000" b="1">
                <a:solidFill>
                  <a:srgbClr val="3366FF"/>
                </a:solidFill>
              </a:rPr>
              <a:t>МАМОЧКА!</a:t>
            </a:r>
          </a:p>
        </p:txBody>
      </p:sp>
      <p:pic>
        <p:nvPicPr>
          <p:cNvPr id="10249" name="Picture 11" descr="J0099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mage (5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1480"/>
            <a:ext cx="9144000" cy="5482828"/>
          </a:xfrm>
          <a:prstGeom prst="rect">
            <a:avLst/>
          </a:prstGeom>
        </p:spPr>
      </p:pic>
      <p:pic>
        <p:nvPicPr>
          <p:cNvPr id="11" name="Picture 11" descr="J0099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15050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8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1142984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f8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-21433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f8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88" y="0"/>
            <a:ext cx="157161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f8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556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f8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286388"/>
            <a:ext cx="157161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f8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86256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38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age (5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8501090" cy="1062022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Мама</a:t>
            </a:r>
            <a:r>
              <a:rPr lang="ru-RU" dirty="0" smtClean="0">
                <a:solidFill>
                  <a:srgbClr val="FFFF00"/>
                </a:solidFill>
              </a:rPr>
              <a:t> – это огромное окно в мир. 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11268" name="Picture 5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456198">
            <a:off x="7315200" y="4953000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9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>
              <a:solidFill>
                <a:schemeClr val="accent2"/>
              </a:solidFill>
            </a:endParaRPr>
          </a:p>
        </p:txBody>
      </p:sp>
      <p:pic>
        <p:nvPicPr>
          <p:cNvPr id="11" name="Рисунок 10" descr="image (6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>
              <a:solidFill>
                <a:srgbClr val="FF0066"/>
              </a:solidFill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685800" y="3306763"/>
            <a:ext cx="7423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3600" b="1" i="1" dirty="0">
              <a:solidFill>
                <a:srgbClr val="FF0066"/>
              </a:solidFill>
            </a:endParaRPr>
          </a:p>
        </p:txBody>
      </p:sp>
      <p:pic>
        <p:nvPicPr>
          <p:cNvPr id="12294" name="Picture 6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15050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5367337" y="3014663"/>
            <a:ext cx="6791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456198">
            <a:off x="5937250" y="5065713"/>
            <a:ext cx="3124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8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5143512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6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0.8|0.6|0.6|0.6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den_materi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den_materi1</Template>
  <TotalTime>163</TotalTime>
  <Words>150</Words>
  <Application>Microsoft Office PowerPoint</Application>
  <PresentationFormat>Экран (4:3)</PresentationFormat>
  <Paragraphs>16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den_materi1</vt:lpstr>
      <vt:lpstr>Слайд 1</vt:lpstr>
      <vt:lpstr>Не случайно народная мудрость слово “мама” поставила рядом с другим великим словом – “Родина”. </vt:lpstr>
      <vt:lpstr>Мама, мамочка! Сколько тепла таит это слово! Материнская любовь способна греть нас всегда, потому что дети – самое дорогое для матери. Мама – первый учитель и друг, она всегда поймет, утешит, поможет! </vt:lpstr>
      <vt:lpstr> Есть такие понятия: мудрость матери, мужество матери. Люди складывают стихи о чутком сердце матери…</vt:lpstr>
      <vt:lpstr>Слайд 5</vt:lpstr>
      <vt:lpstr>Песни, спетые вместе с мамой , помнятся всю жизнь!</vt:lpstr>
      <vt:lpstr>Слайд 7</vt:lpstr>
      <vt:lpstr>Мама – это огромное окно в мир. </vt:lpstr>
      <vt:lpstr>Слайд 9</vt:lpstr>
      <vt:lpstr>Слайд 10</vt:lpstr>
      <vt:lpstr>  Мать-чудо мира! Своей готовностью к самопожертвованию она наделяет ребёнка чувством надежности, защищенности!</vt:lpstr>
      <vt:lpstr>Слайд 12</vt:lpstr>
      <vt:lpstr>Пожелаем матерям всего мира :счастья, добра, мира, любви !</vt:lpstr>
      <vt:lpstr>      Дорогие женщины! Пусть ваши лица устают только от улыбок, а руки –от букетов цветов! Пусть ваш домашний очаг всегда украшает уют, достаток, любовь, счастье! Пусть ваши дети будут послушными!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cp:lastPrinted>1601-01-01T00:00:00Z</cp:lastPrinted>
  <dcterms:created xsi:type="dcterms:W3CDTF">2015-11-15T10:48:55Z</dcterms:created>
  <dcterms:modified xsi:type="dcterms:W3CDTF">2016-03-02T16:24:50Z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