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ен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43408"/>
            <a:ext cx="9649072" cy="7488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Обои Космонавты Космос Фото 2709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4709" y="-288914"/>
            <a:ext cx="9538709" cy="7146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Может ли космонавт находиться в космосе без скафандра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-459432"/>
            <a:ext cx="11089232" cy="7704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Обои Космонавты Космос Фото 283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314" y="-59027"/>
            <a:ext cx="9227314" cy="6917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Белка и Стрелка - ЯПлакалъ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7193" y="-335396"/>
            <a:ext cx="9591193" cy="7193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С.П. Королев и Эвенкия. . Точка соприкоснов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811"/>
            <a:ext cx="9144000" cy="6886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вязание Женщинам Записи в рубрике вязание Женщинам Каролина вязание кулинария : LiveInternet - Российский Сервис Онлайн-Дневни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056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Банк Обоев.Ru - авторские обои для рабочего стола. . . Страница 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4823"/>
            <a:ext cx="9144000" cy="711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егодня исполнилось бы 79 лет Первому Человеку, полетевшему в Космос - Юрию Алексеевичу Гагарину Космос и жиз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33112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Гагарин, Юрий Алексеевич -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3448"/>
            <a:ext cx="9144000" cy="7461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Юрий Гагарин - 50 лет полету в космос (102 фотографии). . &quot;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842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День космонавтики :: Редакционные материалы :: FOTO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387424"/>
            <a:ext cx="9721080" cy="7245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КЕТА ИЗ НУТРИ ФОТО - Баку - Путешествие в космос - выставка в Ба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3682"/>
            <a:ext cx="9721080" cy="6881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АКЕТА ИЗ НУТРИ - Баку - Путешествие в космос - выставка в Ба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194" y="120334"/>
            <a:ext cx="10153754" cy="6737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ого берут в космонавты.Наука и технологии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алон Атлантиса (12 фото) - Развлекательный портал Pervik66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-176311"/>
            <a:ext cx="10617829" cy="7034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</cp:revision>
  <dcterms:modified xsi:type="dcterms:W3CDTF">2015-03-28T10:57:21Z</dcterms:modified>
</cp:coreProperties>
</file>