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643834" cy="476671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Дикие животные и их детёныши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то Лисенок - фотограф Лев Тураджев - природа - ФотоФорум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рхив материалов - Лунные вол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йка - анимация на телефон 116967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елегальная торговля медвежатами наказывается штрафом в 153 гр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7667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Лиса и лисята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ои лисята на рабочий ст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39200" cy="4766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Медведица и медвежата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ои медведи Животные animals HD 1677121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3999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156176" cy="4766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Волчица и волчата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лки с волчат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156176" cy="6206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Зайчиха и зайчонок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ои на kards.qip.ru - Животные - Дикие - Трусишка-зайчонок - Закач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995936" cy="5486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Ежиха и ежата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Ужата и ежата. Блог пользователя Prilutskii Sergei на 7я.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788024" cy="62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Белка и бельчата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obroTube.ru - Позитив - Забавные бел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</TotalTime>
  <Words>23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Дикие животные и их детёныши</vt:lpstr>
      <vt:lpstr>Лиса и лисята</vt:lpstr>
      <vt:lpstr>Медведица и медвежата</vt:lpstr>
      <vt:lpstr>Волчица и волчата</vt:lpstr>
      <vt:lpstr>Зайчиха и зайчонок</vt:lpstr>
      <vt:lpstr>Ежиха и ежата</vt:lpstr>
      <vt:lpstr>Белка и бельчата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и их детёныши</dc:title>
  <cp:lastModifiedBy>Admin</cp:lastModifiedBy>
  <cp:revision>8</cp:revision>
  <dcterms:modified xsi:type="dcterms:W3CDTF">2015-02-01T11:05:13Z</dcterms:modified>
</cp:coreProperties>
</file>