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58" r:id="rId4"/>
    <p:sldId id="257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2" r:id="rId26"/>
    <p:sldId id="280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103" d="100"/>
          <a:sy n="103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CD2228-63A6-4B34-98A4-6705CC8FB3DD}" type="datetimeFigureOut">
              <a:rPr lang="ru-RU" smtClean="0"/>
              <a:pPr/>
              <a:t>14.03.2016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3F3A4C-99E4-45EA-B5D6-FBC0046B3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80920" cy="20882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Знакомство детей 2 – 3 лет с доступными явлениями природы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ndrew\Desktop\картинки\00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95068">
            <a:off x="3289899" y="2702197"/>
            <a:ext cx="5081889" cy="304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9840071_0_672f9_67eeb74f_XL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7684405" cy="5965019"/>
          </a:xfrm>
        </p:spPr>
      </p:pic>
      <p:sp>
        <p:nvSpPr>
          <p:cNvPr id="4" name="Прямоугольник 3"/>
          <p:cNvSpPr/>
          <p:nvPr/>
        </p:nvSpPr>
        <p:spPr>
          <a:xfrm>
            <a:off x="1547664" y="764704"/>
            <a:ext cx="5641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Воробьи летают стайкой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\0_51ceb_4cd99471_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284984"/>
            <a:ext cx="416766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деревьях сидят много красивых красногрудых снегирей. Снегире очень любят клевать ягоды рябины.</a:t>
            </a:r>
            <a:endParaRPr lang="ru-RU" sz="2800" dirty="0"/>
          </a:p>
        </p:txBody>
      </p:sp>
      <p:pic>
        <p:nvPicPr>
          <p:cNvPr id="2" name="Picture 2" descr="F:\картин\DSC037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457368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Деревья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картин\Winter_in_Kharki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08720"/>
            <a:ext cx="365521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картин\DSC_1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1196752"/>
            <a:ext cx="2167811" cy="326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картин\be068e41dde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620688"/>
            <a:ext cx="3120008" cy="234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24128" y="314096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Зимой клён и берёза стоят без листьев.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458112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ёлке вместо листьев зелёные иголочки. Снег падает на деревья, в снегу они очень красивые. Если светит солнце, снег на деревьях блестит.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\0_d32a4_a1b5aa18_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6014278" cy="441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картин\Q3znrMtouF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04664"/>
            <a:ext cx="2501453" cy="374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рябине сохранились ягоды. На красных ягодах рябины лежит белый снег. Птицы прилетают и клюют ягоды рябины.</a:t>
            </a:r>
            <a:endParaRPr lang="ru-RU" sz="2400" dirty="0"/>
          </a:p>
        </p:txBody>
      </p:sp>
      <p:pic>
        <p:nvPicPr>
          <p:cNvPr id="2050" name="Picture 2" descr="F:\картин\photo_big_1112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077072"/>
            <a:ext cx="36004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Зимой, когда нет листьев на деревьях, берёзу можно отличить от других деревьев по белому стволу.</a:t>
            </a:r>
            <a:endParaRPr lang="ru-RU" sz="2800" dirty="0"/>
          </a:p>
        </p:txBody>
      </p:sp>
      <p:pic>
        <p:nvPicPr>
          <p:cNvPr id="1026" name="Picture 2" descr="C:\Users\User\Desktop\ясли фото\DSC_05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132856"/>
            <a:ext cx="324036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8691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Травы нет. Лишь иногда из под снега выглядывает немного травы. Под снегом травке тепло, она словно укутана одеялом.</a:t>
            </a:r>
            <a:endParaRPr lang="ru-RU" sz="2400" dirty="0"/>
          </a:p>
        </p:txBody>
      </p:sp>
      <p:pic>
        <p:nvPicPr>
          <p:cNvPr id="4098" name="Picture 2" descr="F:\картин\r0ytdj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4641205"/>
            <a:ext cx="2874652" cy="216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картин\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88640"/>
            <a:ext cx="5940152" cy="4455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Неживая природа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Солнце</a:t>
            </a:r>
            <a:endParaRPr lang="ru-RU" sz="29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F:\картин\c32d57dc74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556792"/>
            <a:ext cx="6768752" cy="50765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9492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Зимой солнце светит, но не греет.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Снег очень красиво блестит на солнце. </a:t>
            </a:r>
          </a:p>
        </p:txBody>
      </p:sp>
      <p:pic>
        <p:nvPicPr>
          <p:cNvPr id="3074" name="Picture 2" descr="F:\картин\3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212976"/>
            <a:ext cx="2556302" cy="1872208"/>
          </a:xfrm>
          <a:prstGeom prst="rect">
            <a:avLst/>
          </a:prstGeom>
          <a:noFill/>
        </p:spPr>
      </p:pic>
      <p:pic>
        <p:nvPicPr>
          <p:cNvPr id="3075" name="Picture 3" descr="F:\картин\imp_jan_in_nov10x1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620688"/>
            <a:ext cx="3564396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Светит солнце, но на улице мороз. Мороз щиплет нос щёки.</a:t>
            </a:r>
          </a:p>
          <a:p>
            <a:endParaRPr lang="ru-RU" dirty="0"/>
          </a:p>
        </p:txBody>
      </p:sp>
      <p:pic>
        <p:nvPicPr>
          <p:cNvPr id="7" name="Picture 2" descr="F:\фото ясли\DSCF68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844824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37321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Солнце не светит -  на улице пасмурно.</a:t>
            </a:r>
            <a:endParaRPr lang="ru-RU" dirty="0"/>
          </a:p>
        </p:txBody>
      </p:sp>
      <p:pic>
        <p:nvPicPr>
          <p:cNvPr id="1026" name="Picture 2" descr="F:\картин\26551_06e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16832"/>
            <a:ext cx="4783262" cy="318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картин\8691c372c2e0237679e48f148e10f42f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32656"/>
            <a:ext cx="3854202" cy="289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картин\1362556181_14-k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3501008"/>
            <a:ext cx="3145962" cy="209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rgbClr val="002060"/>
                </a:solidFill>
              </a:rPr>
              <a:t>Небо зимой бывает:</a:t>
            </a:r>
            <a:endParaRPr lang="ru-RU" sz="29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9330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Синее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F:\картин\oboi-na.ru_20111102_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980728"/>
            <a:ext cx="3802022" cy="2376264"/>
          </a:xfrm>
          <a:prstGeom prst="rect">
            <a:avLst/>
          </a:prstGeom>
          <a:noFill/>
        </p:spPr>
      </p:pic>
      <p:pic>
        <p:nvPicPr>
          <p:cNvPr id="2051" name="Picture 3" descr="F:\картин\1137014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221088"/>
            <a:ext cx="3575863" cy="244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F:\картин\5c48f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836712"/>
            <a:ext cx="4536504" cy="30243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36450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Голубое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616530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Серое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208912" cy="5709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Формировать умение отличать зиму от других времён года;</a:t>
            </a:r>
          </a:p>
          <a:p>
            <a:r>
              <a:rPr lang="ru-RU" dirty="0" smtClean="0"/>
              <a:t>Расширять представления о птицах: голубях, воронах, воробьях, синицах. Дать представление о снегире; </a:t>
            </a:r>
          </a:p>
          <a:p>
            <a:r>
              <a:rPr lang="ru-RU" dirty="0" smtClean="0"/>
              <a:t>Формировать желание помогать птицам в зимней период;</a:t>
            </a:r>
          </a:p>
          <a:p>
            <a:r>
              <a:rPr lang="ru-RU" dirty="0" smtClean="0"/>
              <a:t>Расширять представления о деревьях, показать особенности лиственных и хвойных деревьев, травянистых растений в зимний период;</a:t>
            </a:r>
          </a:p>
          <a:p>
            <a:r>
              <a:rPr lang="ru-RU" dirty="0" smtClean="0"/>
              <a:t>Показать, что солнце светит во все времена года;</a:t>
            </a:r>
          </a:p>
          <a:p>
            <a:r>
              <a:rPr lang="ru-RU" dirty="0" smtClean="0"/>
              <a:t>Рассмотреть особенности зимнего неба;</a:t>
            </a:r>
          </a:p>
          <a:p>
            <a:r>
              <a:rPr lang="ru-RU" dirty="0" smtClean="0"/>
              <a:t>Показать особенности ветреной погоды зимой;</a:t>
            </a:r>
          </a:p>
          <a:p>
            <a:r>
              <a:rPr lang="ru-RU" dirty="0" smtClean="0"/>
              <a:t>Дать представления о свойствах снега;</a:t>
            </a:r>
          </a:p>
          <a:p>
            <a:r>
              <a:rPr lang="ru-RU" dirty="0" smtClean="0"/>
              <a:t>Продолжать знакомить со свойствами 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картин\11_is-khmuroe_zimnee_neb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6219536" cy="368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149080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Перед снегопадом небо становится тёмным</a:t>
            </a:r>
            <a:endParaRPr lang="ru-RU" sz="2800" dirty="0"/>
          </a:p>
        </p:txBody>
      </p:sp>
      <p:pic>
        <p:nvPicPr>
          <p:cNvPr id="3074" name="Picture 2" descr="F:\картин\20547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6104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2232248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картин\2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2907639" cy="2180729"/>
          </a:xfrm>
          <a:prstGeom prst="rect">
            <a:avLst/>
          </a:prstGeom>
          <a:noFill/>
        </p:spPr>
      </p:pic>
      <p:pic>
        <p:nvPicPr>
          <p:cNvPr id="4099" name="Picture 3" descr="F:\картин\snowstor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910046"/>
            <a:ext cx="3384376" cy="25674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80528" y="249289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Ветер поднимает и кружит снег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436510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Наблюдение за движением вертушек во время ветра.</a:t>
            </a:r>
            <a:endParaRPr lang="ru-RU" sz="2000" dirty="0"/>
          </a:p>
        </p:txBody>
      </p:sp>
      <p:pic>
        <p:nvPicPr>
          <p:cNvPr id="10" name="Picture 5" descr="C:\Users\User\Desktop\ясли фото\DSC_05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620687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\1a30ab7a448a500e6135fa3e161d791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384523"/>
            <a:ext cx="5616624" cy="4212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Снег</a:t>
            </a:r>
            <a:r>
              <a:rPr lang="ru-RU" sz="2800" dirty="0" smtClean="0">
                <a:solidFill>
                  <a:srgbClr val="002060"/>
                </a:solidFill>
              </a:rPr>
              <a:t> лежит на деревьях, на земле, на скамейке…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Намело много снега – образовались сугробы.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95936" y="2132856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Снег белый, холодный, лёгкий, пушистый. </a:t>
            </a:r>
          </a:p>
          <a:p>
            <a:pPr algn="ctr"/>
            <a:r>
              <a:rPr lang="ru-RU" sz="3200" dirty="0" smtClean="0"/>
              <a:t>Из снега можно лепить снежки и снеговиков.</a:t>
            </a:r>
            <a:endParaRPr lang="ru-RU" sz="3200" dirty="0"/>
          </a:p>
        </p:txBody>
      </p:sp>
      <p:pic>
        <p:nvPicPr>
          <p:cNvPr id="25" name="Picture 4" descr="C:\Users\User\Desktop\ясли фото\DSC_05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20531" y="2100851"/>
            <a:ext cx="512056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Свойства льда и снега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 descr="F:\фото ясли\DSC_05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4437112"/>
            <a:ext cx="3291773" cy="936104"/>
          </a:xfrm>
          <a:prstGeom prst="rect">
            <a:avLst/>
          </a:prstGeom>
          <a:noFill/>
        </p:spPr>
      </p:pic>
      <p:pic>
        <p:nvPicPr>
          <p:cNvPr id="5" name="Picture 5" descr="F:\фото ясли\DSCF68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12776"/>
            <a:ext cx="3168352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328498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крепко сжать снег или лёд в ладошке – он растает, превратится в воду.</a:t>
            </a:r>
            <a:endParaRPr lang="ru-RU" sz="2000" dirty="0"/>
          </a:p>
        </p:txBody>
      </p:sp>
      <p:pic>
        <p:nvPicPr>
          <p:cNvPr id="7" name="Picture 6" descr="F:\фото ясли\DSC_0521.JPG"/>
          <p:cNvPicPr>
            <a:picLocks noChangeAspect="1" noChangeArrowheads="1"/>
          </p:cNvPicPr>
          <p:nvPr/>
        </p:nvPicPr>
        <p:blipFill>
          <a:blip r:embed="rId4" cstate="email"/>
          <a:srcRect r="-163"/>
          <a:stretch>
            <a:fillRect/>
          </a:stretch>
        </p:blipFill>
        <p:spPr bwMode="auto">
          <a:xfrm>
            <a:off x="4211960" y="1412776"/>
            <a:ext cx="4176464" cy="1193304"/>
          </a:xfrm>
          <a:prstGeom prst="rect">
            <a:avLst/>
          </a:prstGeom>
          <a:noFill/>
        </p:spPr>
      </p:pic>
      <p:pic>
        <p:nvPicPr>
          <p:cNvPr id="8" name="Picture 7" descr="F:\фото ясли\DSCF68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221088"/>
            <a:ext cx="3024336" cy="16921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58052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тает в тепле…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86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Лёд прозрачный. </a:t>
            </a:r>
          </a:p>
          <a:p>
            <a:pPr algn="ctr"/>
            <a:r>
              <a:rPr lang="ru-RU" sz="2400" dirty="0" smtClean="0"/>
              <a:t>Если в воду налить краску, получится цветной лёд.</a:t>
            </a:r>
            <a:endParaRPr lang="ru-RU" sz="2400" dirty="0"/>
          </a:p>
        </p:txBody>
      </p:sp>
      <p:pic>
        <p:nvPicPr>
          <p:cNvPr id="7171" name="Picture 3" descr="C:\Users\User\Desktop\120953890_3040753_ic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2348880"/>
            <a:ext cx="3096344" cy="190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F:\фото ясли\DSCF68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36912"/>
            <a:ext cx="4137653" cy="3103240"/>
          </a:xfrm>
          <a:prstGeom prst="rect">
            <a:avLst/>
          </a:prstGeom>
          <a:noFill/>
        </p:spPr>
      </p:pic>
      <p:pic>
        <p:nvPicPr>
          <p:cNvPr id="12" name="Picture 8" descr="F:\фото ясли\DSC_05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5229200"/>
            <a:ext cx="3096344" cy="1099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566124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Снег тоже можно красить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Таким образом: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Природа живая и неживая;</a:t>
            </a:r>
          </a:p>
          <a:p>
            <a:r>
              <a:rPr lang="ru-RU" dirty="0" smtClean="0"/>
              <a:t>Далекая и близкая;</a:t>
            </a:r>
          </a:p>
          <a:p>
            <a:r>
              <a:rPr lang="ru-RU" dirty="0" smtClean="0"/>
              <a:t>Известная и неизвестная;</a:t>
            </a:r>
          </a:p>
          <a:p>
            <a:r>
              <a:rPr lang="ru-RU" dirty="0" smtClean="0"/>
              <a:t>Всегда едина;</a:t>
            </a:r>
          </a:p>
          <a:p>
            <a:r>
              <a:rPr lang="ru-RU" dirty="0" smtClean="0"/>
              <a:t>В ней нет ничего лишнего и не нужного;</a:t>
            </a:r>
          </a:p>
          <a:p>
            <a:r>
              <a:rPr lang="ru-RU" dirty="0" smtClean="0"/>
              <a:t>В природе все имеет своё место и значение.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67600" cy="367240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Спасибо 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за 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внимание ! 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Мир живой и неживой природы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98072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Зима</a:t>
            </a:r>
            <a:r>
              <a:rPr lang="ru-RU" sz="2400" dirty="0" smtClean="0"/>
              <a:t> – самое холодное время года. Устанавливаются короткие дни и длинные ночи. Приходят морозы. Земля покрывается снежным покровом. В это время мы наблюдаем туман, гололёд, изморозь, вьюгу.</a:t>
            </a:r>
            <a:endParaRPr lang="ru-RU" sz="2400" dirty="0"/>
          </a:p>
        </p:txBody>
      </p:sp>
      <p:pic>
        <p:nvPicPr>
          <p:cNvPr id="3076" name="Picture 4" descr="F:\картин\fa033acb48d96cce0e2ac3397b6ae0a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6294">
            <a:off x="2692748" y="3261303"/>
            <a:ext cx="5067337" cy="338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\0005-005-Zimnie-mesjats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2339752" y="476672"/>
            <a:ext cx="3600400" cy="115212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Природа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772816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1772816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971600" y="2564904"/>
            <a:ext cx="216024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Живая 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2564904"/>
            <a:ext cx="237626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Неживая 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4437112"/>
            <a:ext cx="2664296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- </a:t>
            </a:r>
            <a:r>
              <a:rPr lang="ru-RU" sz="2400" dirty="0" smtClean="0"/>
              <a:t>Растения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Животные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Человек</a:t>
            </a:r>
          </a:p>
          <a:p>
            <a:pPr algn="ctr">
              <a:buFontTx/>
              <a:buChar char="-"/>
            </a:pPr>
            <a:endParaRPr lang="ru-RU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4437112"/>
            <a:ext cx="3168352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400" dirty="0" smtClean="0"/>
              <a:t> Солнце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Ветер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Вода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Небо</a:t>
            </a:r>
          </a:p>
          <a:p>
            <a:pPr algn="ctr"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Снег</a:t>
            </a:r>
          </a:p>
          <a:p>
            <a:pPr algn="ctr">
              <a:buFontTx/>
              <a:buChar char="-"/>
            </a:pPr>
            <a:endParaRPr lang="ru-RU" dirty="0" smtClean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79712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40152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Живая природа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Птицы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картин\DSC_04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43972">
            <a:off x="5273463" y="870858"/>
            <a:ext cx="3195750" cy="568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4824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Все птицы летают, во время полёта машут крыльями. Тело птиц покрыто перьями, поэтому им не холодно.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F:\картин\DSC094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23350" flipH="1">
            <a:off x="2177535" y="4716471"/>
            <a:ext cx="262919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otointeres.ru/wp-content/uploads/2012/02/11951-720x4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86318">
            <a:off x="366780" y="2826332"/>
            <a:ext cx="5293374" cy="348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ages.habervitrini.com/galeri/org/121970_c10af84f47ce72e3905588eeb56e0788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6099">
            <a:off x="3923491" y="355944"/>
            <a:ext cx="4540728" cy="298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Похолодало – птицы нахохлились.</a:t>
            </a:r>
            <a:endParaRPr lang="ru-RU" sz="3200" dirty="0"/>
          </a:p>
        </p:txBody>
      </p:sp>
      <p:pic>
        <p:nvPicPr>
          <p:cNvPr id="2050" name="Picture 2" descr="F:\картин\Q3znrMtouF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50263">
            <a:off x="5947657" y="3121011"/>
            <a:ext cx="2232248" cy="334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Зимой птицам сложно найти корм. Люди делают кормушки для птиц и насыпают в них корм.</a:t>
            </a:r>
            <a:endParaRPr lang="ru-RU" sz="2400" dirty="0"/>
          </a:p>
        </p:txBody>
      </p:sp>
      <p:pic>
        <p:nvPicPr>
          <p:cNvPr id="3074" name="Picture 2" descr="F:\картин\img14дл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595266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education.simcat.ru/school28/img/i/1419840105_3z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5159">
            <a:off x="5376711" y="3859802"/>
            <a:ext cx="3420541" cy="256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rew\Desktop\фото ясли\DSCF68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43808" y="26064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Покормите птиц зимой!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491</TotalTime>
  <Words>498</Words>
  <Application>Microsoft Office PowerPoint</Application>
  <PresentationFormat>Экран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Знакомство детей 2 – 3 лет с доступными явлениями природы</vt:lpstr>
      <vt:lpstr>Задачи:</vt:lpstr>
      <vt:lpstr>Мир живой и неживой природы</vt:lpstr>
      <vt:lpstr>Слайд 4</vt:lpstr>
      <vt:lpstr>Слайд 5</vt:lpstr>
      <vt:lpstr>Живая природа Птицы</vt:lpstr>
      <vt:lpstr>Слайд 7</vt:lpstr>
      <vt:lpstr>Слайд 8</vt:lpstr>
      <vt:lpstr>Слайд 9</vt:lpstr>
      <vt:lpstr>Слайд 10</vt:lpstr>
      <vt:lpstr>Слайд 11</vt:lpstr>
      <vt:lpstr>Деревья</vt:lpstr>
      <vt:lpstr>Слайд 13</vt:lpstr>
      <vt:lpstr>Слайд 14</vt:lpstr>
      <vt:lpstr>Слайд 15</vt:lpstr>
      <vt:lpstr>Неживая природа Солнце</vt:lpstr>
      <vt:lpstr>Слайд 17</vt:lpstr>
      <vt:lpstr>Слайд 18</vt:lpstr>
      <vt:lpstr>Небо зимой бывает:</vt:lpstr>
      <vt:lpstr>Слайд 20</vt:lpstr>
      <vt:lpstr>Ветер</vt:lpstr>
      <vt:lpstr>Слайд 22</vt:lpstr>
      <vt:lpstr>Слайд 23</vt:lpstr>
      <vt:lpstr>Свойства льда и снега</vt:lpstr>
      <vt:lpstr>Слайд 25</vt:lpstr>
      <vt:lpstr>Таким образом:</vt:lpstr>
      <vt:lpstr>Спасибо  за  внимание 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живой и неживой природы</dc:title>
  <dc:creator>User</dc:creator>
  <cp:lastModifiedBy>Andrew</cp:lastModifiedBy>
  <cp:revision>50</cp:revision>
  <dcterms:created xsi:type="dcterms:W3CDTF">2016-02-20T09:19:00Z</dcterms:created>
  <dcterms:modified xsi:type="dcterms:W3CDTF">2016-03-14T12:31:01Z</dcterms:modified>
</cp:coreProperties>
</file>