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0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90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9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93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2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2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0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1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7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7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5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41ED-BC2A-46D7-9425-3A0B8CC80F60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5847BB-A159-4FD8-AAFE-A35970706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8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6167" y="1814682"/>
            <a:ext cx="7766936" cy="164630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зоопарк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9635" y="3938291"/>
            <a:ext cx="5228308" cy="1686517"/>
          </a:xfrm>
        </p:spPr>
        <p:txBody>
          <a:bodyPr/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Гордиенко Н.С.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36" y="3042443"/>
            <a:ext cx="4185313" cy="31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431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Павильон 1</a:t>
            </a:r>
            <a:br>
              <a:rPr lang="ru-RU" sz="9600" dirty="0" smtClean="0"/>
            </a:br>
            <a:r>
              <a:rPr lang="ru-RU" sz="9600" dirty="0" smtClean="0"/>
              <a:t>Террариум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8" y="4311304"/>
            <a:ext cx="2767824" cy="2121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726" y="4280821"/>
            <a:ext cx="2901948" cy="218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72" y="4353979"/>
            <a:ext cx="2712955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10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Грань</vt:lpstr>
      <vt:lpstr>Экскурсия в зоопарк</vt:lpstr>
      <vt:lpstr>Павильон 1 Террариум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2016-03-13T13:40:35Z</dcterms:created>
  <dcterms:modified xsi:type="dcterms:W3CDTF">2016-03-14T13:28:18Z</dcterms:modified>
</cp:coreProperties>
</file>