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92" r:id="rId7"/>
    <p:sldId id="293" r:id="rId8"/>
    <p:sldId id="291" r:id="rId9"/>
    <p:sldId id="295" r:id="rId10"/>
    <p:sldId id="294" r:id="rId11"/>
    <p:sldId id="282" r:id="rId12"/>
    <p:sldId id="270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94967C-EAC2-46F9-979D-AB657594E8C9}">
          <p14:sldIdLst>
            <p14:sldId id="256"/>
            <p14:sldId id="257"/>
            <p14:sldId id="258"/>
            <p14:sldId id="259"/>
            <p14:sldId id="260"/>
            <p14:sldId id="292"/>
            <p14:sldId id="293"/>
            <p14:sldId id="291"/>
            <p14:sldId id="295"/>
            <p14:sldId id="294"/>
            <p14:sldId id="282"/>
            <p14:sldId id="270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F7021-B7C0-47B3-9D07-9BACA7A28D25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951AC-AB58-4B05-A592-401F8A1CC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5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951AC-AB58-4B05-A592-401F8A1CC7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5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19339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Проект «Домашние животные»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786322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Воспитатель: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Виноградова Мария Александровна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МДОУ </a:t>
            </a:r>
            <a:r>
              <a:rPr lang="ru-RU" sz="2400" b="1" dirty="0" smtClean="0">
                <a:solidFill>
                  <a:schemeClr val="tx1"/>
                </a:solidFill>
              </a:rPr>
              <a:t>«Детский сад №5»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4" cy="12041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Художественно-эстетическое развитие</a:t>
            </a:r>
            <a:endParaRPr lang="ru-RU" sz="4400" b="1" dirty="0"/>
          </a:p>
        </p:txBody>
      </p:sp>
      <p:pic>
        <p:nvPicPr>
          <p:cNvPr id="5" name="Содержимое 4" descr="2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283" y="1920875"/>
            <a:ext cx="3326434" cy="4433888"/>
          </a:xfrm>
        </p:spPr>
      </p:pic>
      <p:pic>
        <p:nvPicPr>
          <p:cNvPr id="7" name="Содержимое 4" descr="2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14311" y="1920875"/>
            <a:ext cx="3324377" cy="4433888"/>
          </a:xfrm>
        </p:spPr>
      </p:pic>
    </p:spTree>
    <p:extLst>
      <p:ext uri="{BB962C8B-B14F-4D97-AF65-F5344CB8AC3E}">
        <p14:creationId xmlns:p14="http://schemas.microsoft.com/office/powerpoint/2010/main" val="38156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3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2226649" cy="2968305"/>
          </a:xfrm>
        </p:spPr>
      </p:pic>
      <p:pic>
        <p:nvPicPr>
          <p:cNvPr id="7" name="Содержимое 4" descr="2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88640"/>
            <a:ext cx="2216902" cy="2954966"/>
          </a:xfrm>
          <a:prstGeom prst="rect">
            <a:avLst/>
          </a:prstGeom>
        </p:spPr>
      </p:pic>
      <p:pic>
        <p:nvPicPr>
          <p:cNvPr id="9" name="Содержимое 4" descr="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88640"/>
            <a:ext cx="2211891" cy="2948285"/>
          </a:xfrm>
          <a:prstGeom prst="rect">
            <a:avLst/>
          </a:prstGeom>
        </p:spPr>
      </p:pic>
      <p:pic>
        <p:nvPicPr>
          <p:cNvPr id="10" name="Содержимое 4" descr="2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15" y="3253029"/>
            <a:ext cx="2214923" cy="2984283"/>
          </a:xfrm>
          <a:prstGeom prst="rect">
            <a:avLst/>
          </a:prstGeom>
        </p:spPr>
      </p:pic>
      <p:pic>
        <p:nvPicPr>
          <p:cNvPr id="11" name="Содержимое 7" descr="3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4072" y="3253029"/>
            <a:ext cx="2244070" cy="2991177"/>
          </a:xfrm>
          <a:prstGeom prst="rect">
            <a:avLst/>
          </a:prstGeom>
        </p:spPr>
      </p:pic>
      <p:pic>
        <p:nvPicPr>
          <p:cNvPr id="12" name="Содержимое 6" descr="34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3253029"/>
            <a:ext cx="2238897" cy="2984283"/>
          </a:xfrm>
          <a:prstGeom prst="rect">
            <a:avLst/>
          </a:prstGeom>
        </p:spPr>
      </p:pic>
      <p:pic>
        <p:nvPicPr>
          <p:cNvPr id="13" name="Содержимое 5" descr="3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2199" y="3253029"/>
            <a:ext cx="2130857" cy="2984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/>
              <a:t> Деятельность  родителей</a:t>
            </a:r>
            <a:endParaRPr lang="ru-RU" sz="4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Наблюдение за своим домашним животным вместе с детьми</a:t>
            </a:r>
          </a:p>
          <a:p>
            <a:r>
              <a:rPr lang="ru-RU" sz="2400" dirty="0" smtClean="0"/>
              <a:t>Изготовление работ по теме «Домашние животные»</a:t>
            </a:r>
          </a:p>
          <a:p>
            <a:r>
              <a:rPr lang="ru-RU" sz="2400" dirty="0" smtClean="0"/>
              <a:t>Чтение книг о домашних животных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4038600" cy="346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Рефлексия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229600" cy="4389120"/>
          </a:xfrm>
        </p:spPr>
        <p:txBody>
          <a:bodyPr/>
          <a:lstStyle/>
          <a:p>
            <a:r>
              <a:rPr lang="ru-RU" sz="2400" dirty="0" smtClean="0"/>
              <a:t>НОД  «Накормим кошечку»</a:t>
            </a:r>
          </a:p>
          <a:p>
            <a:r>
              <a:rPr lang="ru-RU" sz="2400" dirty="0" smtClean="0"/>
              <a:t>Выставка творческих работ детей и родителей «Наши любимые питомцы»</a:t>
            </a:r>
          </a:p>
          <a:p>
            <a:r>
              <a:rPr lang="ru-RU" sz="2400" dirty="0" smtClean="0"/>
              <a:t>Создание фото альбома</a:t>
            </a:r>
          </a:p>
          <a:p>
            <a:r>
              <a:rPr lang="ru-RU" sz="2400" dirty="0" smtClean="0"/>
              <a:t>Создание и показ на родительском собрании презентации о проделанной работе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Проблема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детей недостаточно знаний о домашних животных (чем питаются, где живут, какие части тела)</a:t>
            </a:r>
          </a:p>
          <a:p>
            <a:r>
              <a:rPr lang="ru-RU" sz="2400" dirty="0"/>
              <a:t>Дети обладают низкой речевой </a:t>
            </a:r>
            <a:r>
              <a:rPr lang="ru-RU" sz="2400" dirty="0" smtClean="0"/>
              <a:t>активностью</a:t>
            </a:r>
          </a:p>
          <a:p>
            <a:r>
              <a:rPr lang="ru-RU" sz="2400" dirty="0" smtClean="0"/>
              <a:t>У детей плохо развиты навыки </a:t>
            </a:r>
            <a:r>
              <a:rPr lang="ru-RU" sz="2400" dirty="0" smtClean="0"/>
              <a:t>звукоподражания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4617B"/>
                </a:solidFill>
                <a:latin typeface="+mj-lt"/>
              </a:rPr>
              <a:t>Прогнозируемые </a:t>
            </a:r>
            <a:r>
              <a:rPr lang="ru-RU" sz="3600" b="1" dirty="0" smtClean="0">
                <a:solidFill>
                  <a:srgbClr val="04617B"/>
                </a:solidFill>
                <a:latin typeface="+mj-lt"/>
              </a:rPr>
              <a:t>результаты</a:t>
            </a:r>
            <a:endParaRPr lang="ru-RU" sz="3600" b="1" dirty="0" smtClean="0">
              <a:solidFill>
                <a:srgbClr val="04617B"/>
              </a:solidFill>
              <a:latin typeface="+mj-lt"/>
            </a:endParaRPr>
          </a:p>
          <a:p>
            <a:r>
              <a:rPr lang="ru-RU" sz="2400" dirty="0" smtClean="0"/>
              <a:t>Дети узнают где живут домашние животные , чем они питаются и какие у них есть части тела</a:t>
            </a:r>
          </a:p>
          <a:p>
            <a:r>
              <a:rPr lang="ru-RU" sz="2400" dirty="0" smtClean="0"/>
              <a:t>Дети научатся подражать голосам животных</a:t>
            </a:r>
          </a:p>
          <a:p>
            <a:r>
              <a:rPr lang="ru-RU" sz="2400" dirty="0" smtClean="0"/>
              <a:t>Повысится речевая активность </a:t>
            </a:r>
            <a:r>
              <a:rPr lang="ru-RU" sz="2400" dirty="0" smtClean="0"/>
              <a:t>детей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Цели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Создание условий для расширения и обогащения знаний детей о домашних животных и развития интереса к окружающему миру.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1037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Задачи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  </a:t>
            </a:r>
            <a:r>
              <a:rPr lang="ru-RU" sz="9600" dirty="0" smtClean="0"/>
              <a:t>1. Обогащать </a:t>
            </a:r>
            <a:r>
              <a:rPr lang="ru-RU" sz="9600" dirty="0" smtClean="0"/>
              <a:t>и активизировать словарь детей (рога,  бодает, острые когти, мурлычет, фыркает и т.д.)</a:t>
            </a:r>
          </a:p>
          <a:p>
            <a:pPr>
              <a:buNone/>
            </a:pPr>
            <a:r>
              <a:rPr lang="ru-RU" sz="9600" dirty="0" smtClean="0"/>
              <a:t>  </a:t>
            </a:r>
            <a:r>
              <a:rPr lang="ru-RU" sz="9600" dirty="0" smtClean="0"/>
              <a:t>2. Развивать </a:t>
            </a:r>
            <a:r>
              <a:rPr lang="ru-RU" sz="9600" dirty="0" smtClean="0"/>
              <a:t>память детей</a:t>
            </a:r>
          </a:p>
          <a:p>
            <a:pPr>
              <a:buNone/>
            </a:pPr>
            <a:r>
              <a:rPr lang="ru-RU" sz="9600" dirty="0" smtClean="0"/>
              <a:t>  </a:t>
            </a:r>
            <a:r>
              <a:rPr lang="ru-RU" sz="9600" dirty="0" smtClean="0"/>
              <a:t>3. Познакомить </a:t>
            </a:r>
            <a:r>
              <a:rPr lang="ru-RU" sz="9600" dirty="0" smtClean="0"/>
              <a:t>детей, уточнить и закрепить названия домашних животных и их детенышей (чем питаются, где живут, как передвигаются, какие звуки издают)          </a:t>
            </a:r>
          </a:p>
          <a:p>
            <a:pPr>
              <a:buNone/>
            </a:pPr>
            <a:r>
              <a:rPr lang="ru-RU" sz="9600" dirty="0"/>
              <a:t> </a:t>
            </a:r>
            <a:r>
              <a:rPr lang="ru-RU" sz="9600" dirty="0" smtClean="0"/>
              <a:t> </a:t>
            </a:r>
            <a:r>
              <a:rPr lang="ru-RU" sz="9600" dirty="0" smtClean="0"/>
              <a:t>4. Формировать </a:t>
            </a:r>
            <a:r>
              <a:rPr lang="ru-RU" sz="9600" dirty="0" smtClean="0"/>
              <a:t>звуковую выразительность речи: навыки звукоподражания</a:t>
            </a:r>
          </a:p>
          <a:p>
            <a:pPr>
              <a:buNone/>
            </a:pPr>
            <a:r>
              <a:rPr lang="ru-RU" sz="9600" dirty="0" smtClean="0"/>
              <a:t>  </a:t>
            </a:r>
            <a:r>
              <a:rPr lang="ru-RU" sz="9600" dirty="0" smtClean="0"/>
              <a:t>5. Воспитывать </a:t>
            </a:r>
            <a:r>
              <a:rPr lang="ru-RU" sz="9600" dirty="0" smtClean="0"/>
              <a:t>любовь к животным, заботливому отношению взрослых животных к малышам </a:t>
            </a:r>
          </a:p>
          <a:p>
            <a:pPr>
              <a:buNone/>
            </a:pPr>
            <a:r>
              <a:rPr lang="ru-RU" sz="9600" dirty="0" smtClean="0"/>
              <a:t>  </a:t>
            </a:r>
            <a:r>
              <a:rPr lang="ru-RU" sz="9600" dirty="0" smtClean="0"/>
              <a:t>6. Развивать </a:t>
            </a:r>
            <a:r>
              <a:rPr lang="ru-RU" sz="9600" dirty="0" smtClean="0"/>
              <a:t>творческие способности </a:t>
            </a:r>
            <a:r>
              <a:rPr lang="ru-RU" sz="9600" dirty="0" smtClean="0"/>
              <a:t>детей</a:t>
            </a:r>
            <a:endParaRPr lang="ru-RU" sz="96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9840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Создание условий для реализации проекта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sz="2400" dirty="0" smtClean="0"/>
              <a:t>Подобрать методическую литературу по теме.</a:t>
            </a:r>
          </a:p>
          <a:p>
            <a:pPr marL="0" indent="0">
              <a:buNone/>
            </a:pPr>
            <a:r>
              <a:rPr lang="ru-RU" sz="2400" dirty="0" smtClean="0"/>
              <a:t>2. Подобрать художественную литературу по теме.</a:t>
            </a:r>
          </a:p>
          <a:p>
            <a:pPr marL="0" indent="0">
              <a:buNone/>
            </a:pPr>
            <a:r>
              <a:rPr lang="ru-RU" sz="2400" dirty="0" smtClean="0"/>
              <a:t>3. Подобрать дидактический материал, наглядные пособия (альбомы для рассматривания, картины, настольные игры)</a:t>
            </a:r>
          </a:p>
          <a:p>
            <a:pPr marL="0" indent="0">
              <a:buNone/>
            </a:pPr>
            <a:r>
              <a:rPr lang="ru-RU" sz="2400" dirty="0" smtClean="0"/>
              <a:t>4. Составить перспективный план.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836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Участники проекта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Воспитатель группы</a:t>
            </a:r>
          </a:p>
          <a:p>
            <a:r>
              <a:rPr lang="ru-RU" sz="2400" dirty="0" smtClean="0"/>
              <a:t>Дети 1 младшей группы ( 2-3 года )</a:t>
            </a:r>
          </a:p>
          <a:p>
            <a:r>
              <a:rPr lang="ru-RU" sz="2400" dirty="0" smtClean="0"/>
              <a:t>Родители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24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Тип проекта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Долгосрочный</a:t>
            </a:r>
          </a:p>
          <a:p>
            <a:r>
              <a:rPr lang="ru-RU" sz="2400" dirty="0" smtClean="0"/>
              <a:t>Коллективный</a:t>
            </a:r>
          </a:p>
          <a:p>
            <a:r>
              <a:rPr lang="ru-RU" sz="2400" dirty="0" smtClean="0"/>
              <a:t>Познавательно речевой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/>
              <a:t>Деятельность воспитателя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67544" y="1844824"/>
            <a:ext cx="7776864" cy="4536504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Рассматривание картин «Домашние животные» и беседа по ним</a:t>
            </a:r>
          </a:p>
          <a:p>
            <a:r>
              <a:rPr lang="ru-RU" sz="2400" dirty="0" smtClean="0"/>
              <a:t>Речевые игры </a:t>
            </a:r>
          </a:p>
          <a:p>
            <a:r>
              <a:rPr lang="ru-RU" sz="2400" dirty="0" smtClean="0"/>
              <a:t>Инсценировки</a:t>
            </a:r>
          </a:p>
          <a:p>
            <a:r>
              <a:rPr lang="ru-RU" sz="2400" dirty="0" smtClean="0"/>
              <a:t>Чтение художественной литературы</a:t>
            </a:r>
          </a:p>
          <a:p>
            <a:r>
              <a:rPr lang="ru-RU" sz="2400" dirty="0" smtClean="0"/>
              <a:t>Дидактические игры</a:t>
            </a:r>
          </a:p>
          <a:p>
            <a:r>
              <a:rPr lang="ru-RU" sz="2400" dirty="0" smtClean="0"/>
              <a:t>Пальчиковые игры</a:t>
            </a:r>
          </a:p>
          <a:p>
            <a:r>
              <a:rPr lang="ru-RU" sz="2400" dirty="0" smtClean="0"/>
              <a:t>НОД</a:t>
            </a:r>
          </a:p>
          <a:p>
            <a:r>
              <a:rPr lang="ru-RU" sz="2400" dirty="0" smtClean="0"/>
              <a:t>Игры  с правилами</a:t>
            </a:r>
          </a:p>
          <a:p>
            <a:r>
              <a:rPr lang="ru-RU" sz="2400" dirty="0" smtClean="0"/>
              <a:t>Подвижные игры</a:t>
            </a:r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7715200" cy="3845720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«Сложи картинку»</a:t>
            </a:r>
          </a:p>
          <a:p>
            <a:pPr lvl="0"/>
            <a:r>
              <a:rPr lang="ru-RU" sz="2400" dirty="0"/>
              <a:t>Постройка заборчика , дорожки</a:t>
            </a:r>
          </a:p>
          <a:p>
            <a:pPr lvl="0"/>
            <a:r>
              <a:rPr lang="ru-RU" sz="2400" dirty="0"/>
              <a:t>Рассматривание книг и картинок о домашних животных</a:t>
            </a:r>
          </a:p>
          <a:p>
            <a:pPr lvl="0"/>
            <a:r>
              <a:rPr lang="ru-RU" sz="2400" dirty="0"/>
              <a:t>Игры с игрушками (кошка , собака, лошадка и т.д.)</a:t>
            </a:r>
          </a:p>
          <a:p>
            <a:pPr lvl="0"/>
            <a:r>
              <a:rPr lang="ru-RU" sz="2400" dirty="0"/>
              <a:t>Дидактические игры</a:t>
            </a:r>
          </a:p>
          <a:p>
            <a:endParaRPr lang="ru-RU" dirty="0"/>
          </a:p>
        </p:txBody>
      </p:sp>
      <p:sp>
        <p:nvSpPr>
          <p:cNvPr id="7" name="Текс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Деятельность детей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340949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630</TotalTime>
  <Words>363</Words>
  <Application>Microsoft Office PowerPoint</Application>
  <PresentationFormat>Экран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Проект «Домашние животные»</vt:lpstr>
      <vt:lpstr>Проблема</vt:lpstr>
      <vt:lpstr>Цели</vt:lpstr>
      <vt:lpstr>Задачи</vt:lpstr>
      <vt:lpstr>Создание условий для реализации проекта</vt:lpstr>
      <vt:lpstr>Участники проекта</vt:lpstr>
      <vt:lpstr>Тип проекта</vt:lpstr>
      <vt:lpstr>Деятельность воспитателя </vt:lpstr>
      <vt:lpstr>Деятельность детей</vt:lpstr>
      <vt:lpstr>Художественно-эстетическое развитие</vt:lpstr>
      <vt:lpstr>Презентация PowerPoint</vt:lpstr>
      <vt:lpstr> Деятельность  родителей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Домашние животные »</dc:title>
  <dc:creator>Ирина</dc:creator>
  <cp:lastModifiedBy>Валера</cp:lastModifiedBy>
  <cp:revision>99</cp:revision>
  <dcterms:created xsi:type="dcterms:W3CDTF">2014-03-10T19:00:55Z</dcterms:created>
  <dcterms:modified xsi:type="dcterms:W3CDTF">2016-02-18T18:22:00Z</dcterms:modified>
</cp:coreProperties>
</file>