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4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69B-2343-4C11-9672-962DE4BB13A3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335-8E4B-441B-99F1-79BC5A5DD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69B-2343-4C11-9672-962DE4BB13A3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335-8E4B-441B-99F1-79BC5A5DD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69B-2343-4C11-9672-962DE4BB13A3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335-8E4B-441B-99F1-79BC5A5DD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69B-2343-4C11-9672-962DE4BB13A3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335-8E4B-441B-99F1-79BC5A5DD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69B-2343-4C11-9672-962DE4BB13A3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335-8E4B-441B-99F1-79BC5A5DD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69B-2343-4C11-9672-962DE4BB13A3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335-8E4B-441B-99F1-79BC5A5DD0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69B-2343-4C11-9672-962DE4BB13A3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335-8E4B-441B-99F1-79BC5A5DD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69B-2343-4C11-9672-962DE4BB13A3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335-8E4B-441B-99F1-79BC5A5DD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69B-2343-4C11-9672-962DE4BB13A3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335-8E4B-441B-99F1-79BC5A5DD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69B-2343-4C11-9672-962DE4BB13A3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D25335-8E4B-441B-99F1-79BC5A5DD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569B-2343-4C11-9672-962DE4BB13A3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5335-8E4B-441B-99F1-79BC5A5DD0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D3569B-2343-4C11-9672-962DE4BB13A3}" type="datetimeFigureOut">
              <a:rPr lang="ru-RU" smtClean="0"/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BD25335-8E4B-441B-99F1-79BC5A5DD0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16874">
            <a:off x="622933" y="1216324"/>
            <a:ext cx="4314593" cy="229562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B0F0"/>
                </a:solidFill>
              </a:rPr>
              <a:t>Сотрудничество воспитателя с семьёй как средство повышения педагогической компетентности родителей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4951638" y="4605133"/>
            <a:ext cx="1937250" cy="84937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79" y="3334372"/>
            <a:ext cx="4068925" cy="303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43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сотрудничества: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84784"/>
            <a:ext cx="7520940" cy="319569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Установить партнёрские отношения с семьёй каждого воспитанника, объединить усилия для развития и воспитания детей;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Создать атмосферу общности интересов, эмоциональной </a:t>
            </a:r>
            <a:r>
              <a:rPr lang="ru-RU" dirty="0" err="1" smtClean="0"/>
              <a:t>взаимоподдержки</a:t>
            </a:r>
            <a:r>
              <a:rPr lang="ru-RU" dirty="0" smtClean="0"/>
              <a:t> и взаимопроникновения в проблемы друг друга;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Повысить психолого – педагогическую компетентность родителей, поддерживать уверенность в собственных педагогических возможностях.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31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Индивидуальная работа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050" name="Picture 2" descr="E:\Documents and Settings\Admin\Рабочий стол\детский сад\P1030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664296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ocuments and Settings\Admin\Рабочий стол\детский сад\P1030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07322"/>
            <a:ext cx="3240360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ocuments and Settings\Admin\Рабочий стол\детский сад\P1030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4032448" cy="27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2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Совместные с родителями мероприятия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4" name="Picture 2" descr="E:\Documents and Settings\Admin\Рабочий стол\для презентации\DSC01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0" y="1379240"/>
            <a:ext cx="368228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ocuments and Settings\Admin\Рабочий стол\для презентации\DSC018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7444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Documents and Settings\Admin\Рабочий стол\детский сад\P1030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8" y="3907904"/>
            <a:ext cx="366360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Documents and Settings\Admin\Рабочий стол\детский сад\P10304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3486"/>
            <a:ext cx="3744416" cy="25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6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32848" cy="648072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Организация конкурсов и выставок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098" name="Picture 2" descr="E:\Documents and Settings\Admin\Рабочий стол\детский сад\P1030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ocuments and Settings\Admin\Рабочий стол\для презентации\DSC02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82" y="1268760"/>
            <a:ext cx="32516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Documents and Settings\Admin\Рабочий стол\для презентации\DSC02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4" y="3645024"/>
            <a:ext cx="34563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Documents and Settings\Admin\Рабочий стол\детский сад\P1030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5004">
            <a:off x="3605468" y="4077072"/>
            <a:ext cx="183062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Documents and Settings\Admin\Рабочий стол\детский сад\P10306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9191">
            <a:off x="4167358" y="3843876"/>
            <a:ext cx="2129984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Documents and Settings\Admin\Рабочий стол\детский сад\P10306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4505">
            <a:off x="5040792" y="4088362"/>
            <a:ext cx="1789186" cy="7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Documents and Settings\Admin\Рабочий стол\для презентации\DSC017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99" y="4689140"/>
            <a:ext cx="2736304" cy="18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10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Благоустройство территории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122" name="Picture 2" descr="E:\Documents and Settings\Admin\Рабочий стол\для презентации\DSC02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0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225852" y="516846"/>
            <a:ext cx="2190149" cy="140338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Активные формы общения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791568" y="1239302"/>
            <a:ext cx="5293837" cy="2113586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Дискуссионные встречи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Совместный досуг взрослых и детей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800" dirty="0" smtClean="0"/>
              <a:t>Решение проблемных задач</a:t>
            </a:r>
            <a:endParaRPr lang="ru-RU" sz="2800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>
          <a:xfrm>
            <a:off x="2195736" y="0"/>
            <a:ext cx="7115175" cy="6858000"/>
          </a:xfrm>
        </p:spPr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2420888"/>
            <a:ext cx="334074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97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9685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642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152</TotalTime>
  <Words>83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Сотрудничество воспитателя с семьёй как средство повышения педагогической компетентности родителей.</vt:lpstr>
      <vt:lpstr>Задачи сотрудничества:</vt:lpstr>
      <vt:lpstr>Индивидуальная работа</vt:lpstr>
      <vt:lpstr>Совместные с родителями мероприятия</vt:lpstr>
      <vt:lpstr>Организация конкурсов и выставок</vt:lpstr>
      <vt:lpstr>Благоустройство территории</vt:lpstr>
      <vt:lpstr>Активные формы общения</vt:lpstr>
      <vt:lpstr>Презентация PowerPoint</vt:lpstr>
    </vt:vector>
  </TitlesOfParts>
  <Company>олимп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Сотрудничество воспитателя с семьёй как средство повышения педагогической компетентности родителей.</dc:title>
  <dc:creator>зевс</dc:creator>
  <cp:lastModifiedBy>зевс</cp:lastModifiedBy>
  <cp:revision>14</cp:revision>
  <dcterms:created xsi:type="dcterms:W3CDTF">2013-03-29T18:20:59Z</dcterms:created>
  <dcterms:modified xsi:type="dcterms:W3CDTF">2013-03-30T18:22:27Z</dcterms:modified>
</cp:coreProperties>
</file>