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69" r:id="rId4"/>
    <p:sldId id="257" r:id="rId5"/>
    <p:sldId id="258" r:id="rId6"/>
    <p:sldId id="261" r:id="rId7"/>
    <p:sldId id="262" r:id="rId8"/>
    <p:sldId id="259" r:id="rId9"/>
    <p:sldId id="260" r:id="rId10"/>
    <p:sldId id="263" r:id="rId11"/>
    <p:sldId id="272" r:id="rId12"/>
    <p:sldId id="264" r:id="rId13"/>
    <p:sldId id="266" r:id="rId14"/>
    <p:sldId id="267" r:id="rId15"/>
    <p:sldId id="271" r:id="rId16"/>
    <p:sldId id="274" r:id="rId17"/>
    <p:sldId id="275" r:id="rId18"/>
    <p:sldId id="27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2462"/>
    <a:srgbClr val="A56F4B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95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458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2812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331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8236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695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055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17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95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53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32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37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1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30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12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468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FAEAAD-E030-4811-B741-C6EB74B94A7D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8BEB4F-8867-440C-A8AB-25705902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213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9579" y="1818946"/>
            <a:ext cx="7204842" cy="3208283"/>
          </a:xfrm>
          <a:prstGeom prst="flowChartAlternateProcess">
            <a:avLst/>
          </a:prstGeom>
          <a:solidFill>
            <a:schemeClr val="tx1">
              <a:lumMod val="5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6000" b="1" i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Игрушки:</a:t>
            </a:r>
            <a:br>
              <a:rPr lang="ru-RU" sz="6000" b="1" i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sz="6000" b="1" i="1" cap="none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какими были и какими стали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50372" y="5385672"/>
            <a:ext cx="3673366" cy="342901"/>
          </a:xfrm>
          <a:prstGeom prst="roundRect">
            <a:avLst/>
          </a:prstGeom>
          <a:solidFill>
            <a:srgbClr val="FFFF00"/>
          </a:solidFill>
        </p:spPr>
        <p:txBody>
          <a:bodyPr>
            <a:normAutofit fontScale="47500" lnSpcReduction="20000"/>
          </a:bodyPr>
          <a:lstStyle/>
          <a:p>
            <a:r>
              <a:rPr lang="ru-RU" dirty="0"/>
              <a:t>Воспитатель группы раннего возраста Лысак Е.В.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295652">
            <a:off x="114301" y="1008770"/>
            <a:ext cx="1365079" cy="264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680710">
            <a:off x="7053412" y="1183791"/>
            <a:ext cx="1890000" cy="1648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22151">
            <a:off x="33072" y="4216350"/>
            <a:ext cx="1641348" cy="14607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48161">
            <a:off x="7354851" y="3891074"/>
            <a:ext cx="1647000" cy="1364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49583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32" y="4083050"/>
            <a:ext cx="3334910" cy="2487871"/>
          </a:xfrm>
          <a:prstGeom prst="cloud">
            <a:avLst/>
          </a:prstGeom>
          <a:solidFill>
            <a:srgbClr val="EC246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Игрушки – символы времени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445" y="593591"/>
            <a:ext cx="2916000" cy="29160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943" y="1568532"/>
            <a:ext cx="2997000" cy="44955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3961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74632">
            <a:off x="567537" y="564914"/>
            <a:ext cx="3600000" cy="3600000"/>
          </a:xfrm>
          <a:prstGeom prst="flowChartMagneticDisk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29"/>
          <a:stretch/>
        </p:blipFill>
        <p:spPr>
          <a:xfrm rot="417570">
            <a:off x="5019530" y="2360149"/>
            <a:ext cx="3116749" cy="4068000"/>
          </a:xfrm>
          <a:prstGeom prst="plaqu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220244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021" y="5572332"/>
            <a:ext cx="3303533" cy="932793"/>
          </a:xfrm>
          <a:prstGeom prst="cloud">
            <a:avLst/>
          </a:prstGeom>
          <a:solidFill>
            <a:srgbClr val="EC2462"/>
          </a:solidFill>
        </p:spPr>
        <p:txBody>
          <a:bodyPr>
            <a:normAutofit fontScale="90000"/>
          </a:bodyPr>
          <a:lstStyle/>
          <a:p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МАШИНКИ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301227">
            <a:off x="334108" y="657745"/>
            <a:ext cx="2979683" cy="263559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33503" y="430116"/>
            <a:ext cx="4083270" cy="269385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Объект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48659">
            <a:off x="3920770" y="3839557"/>
            <a:ext cx="4286250" cy="222885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910461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82182">
            <a:off x="488096" y="505702"/>
            <a:ext cx="2987387" cy="271105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71539">
            <a:off x="4868928" y="484228"/>
            <a:ext cx="3672000" cy="27540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5559" y="3612982"/>
            <a:ext cx="4887000" cy="2349833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841971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33" y="4601122"/>
            <a:ext cx="4839234" cy="1130300"/>
          </a:xfrm>
          <a:prstGeom prst="cloud">
            <a:avLst/>
          </a:prstGeom>
          <a:solidFill>
            <a:srgbClr val="EC246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конструктор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42188">
            <a:off x="5356791" y="1129814"/>
            <a:ext cx="2743200" cy="20574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7" name="Объект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48732">
            <a:off x="365270" y="1363718"/>
            <a:ext cx="4131000" cy="2566728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885424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767" y="1399800"/>
            <a:ext cx="7263648" cy="30960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158" y="4093535"/>
            <a:ext cx="6554867" cy="30322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796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159" y="4577473"/>
            <a:ext cx="4080105" cy="1833959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Новогодние игрушки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0" y="485162"/>
            <a:ext cx="3841162" cy="37080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6594" y="3605368"/>
            <a:ext cx="3923358" cy="29880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2339162"/>
            <a:ext cx="6554867" cy="196190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094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7259" y="3452642"/>
            <a:ext cx="4320000" cy="27000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6037" y="690617"/>
            <a:ext cx="2858585" cy="42840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838148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159" y="4222749"/>
            <a:ext cx="2553234" cy="1608522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Игрушки всех времен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46140">
            <a:off x="1338476" y="803125"/>
            <a:ext cx="1707963" cy="271105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7309" y="3880522"/>
            <a:ext cx="3807000" cy="255613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429650">
            <a:off x="5339695" y="805990"/>
            <a:ext cx="2403000" cy="2539136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779965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713559" y="2780643"/>
            <a:ext cx="5306656" cy="30683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405" y="309896"/>
            <a:ext cx="4833000" cy="3222000"/>
          </a:xfrm>
          <a:prstGeom prst="star7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69428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380" y="4624770"/>
            <a:ext cx="3194304" cy="1861090"/>
          </a:xfrm>
          <a:prstGeom prst="cloud">
            <a:avLst/>
          </a:prstGeom>
          <a:solidFill>
            <a:srgbClr val="EC246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Магазин игрушек 1970 г.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381" y="1149278"/>
            <a:ext cx="3902825" cy="2535382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21100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4758777"/>
            <a:ext cx="4484510" cy="1705818"/>
          </a:xfrm>
          <a:prstGeom prst="cloud">
            <a:avLst/>
          </a:prstGeom>
          <a:solidFill>
            <a:srgbClr val="EC246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Современный магазин игрушек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697" y="533400"/>
            <a:ext cx="5628194" cy="3767138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4833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800" y="4717631"/>
            <a:ext cx="2174862" cy="1130300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300" b="1" i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Куклы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16150">
            <a:off x="1119085" y="456859"/>
            <a:ext cx="2917154" cy="38880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4740">
            <a:off x="4958434" y="1577795"/>
            <a:ext cx="3361227" cy="44640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60148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4623" y="1161082"/>
            <a:ext cx="6377176" cy="4464000"/>
          </a:xfrm>
          <a:prstGeom prst="roundRect">
            <a:avLst>
              <a:gd name="adj" fmla="val 16667"/>
            </a:avLst>
          </a:prstGeom>
          <a:ln>
            <a:solidFill>
              <a:schemeClr val="tx1">
                <a:lumMod val="50000"/>
              </a:schemeClr>
            </a:solidFill>
            <a:prstDash val="lgDash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6031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08" y="4221126"/>
            <a:ext cx="3109772" cy="2328530"/>
          </a:xfrm>
          <a:prstGeom prst="cloud">
            <a:avLst/>
          </a:prstGeom>
          <a:solidFill>
            <a:srgbClr val="EC246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Дом, мебель, </a:t>
            </a:r>
            <a:b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</a:br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посуда для кукол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48124" y="748678"/>
            <a:ext cx="5616000" cy="42120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4140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347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9406" y="1274118"/>
            <a:ext cx="6190351" cy="41400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329507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83" y="4083050"/>
            <a:ext cx="2451905" cy="2349647"/>
          </a:xfrm>
          <a:prstGeom prst="cloud">
            <a:avLst/>
          </a:prstGeom>
          <a:solidFill>
            <a:srgbClr val="EC2462"/>
          </a:solidFill>
        </p:spPr>
        <p:txBody>
          <a:bodyPr>
            <a:normAutofit fontScale="90000"/>
          </a:bodyPr>
          <a:lstStyle/>
          <a:p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Куклы – </a:t>
            </a:r>
            <a:b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</a:br>
            <a:r>
              <a:rPr lang="ru-RU" b="1" cap="none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герои сказок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3640" y="463540"/>
            <a:ext cx="2457000" cy="247556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82189" y="3577064"/>
            <a:ext cx="2389954" cy="2388476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96" y="1402003"/>
            <a:ext cx="3000375" cy="24765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89401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631" y="373040"/>
            <a:ext cx="3744000" cy="3744000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4084" y="2762560"/>
            <a:ext cx="4248056" cy="36360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12108897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234</TotalTime>
  <Words>39</Words>
  <Application>Microsoft Office PowerPoint</Application>
  <PresentationFormat>Экран (4:3)</PresentationFormat>
  <Paragraphs>13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Century Gothic</vt:lpstr>
      <vt:lpstr>Times New Roman</vt:lpstr>
      <vt:lpstr>Wingdings 3</vt:lpstr>
      <vt:lpstr>Сектор</vt:lpstr>
      <vt:lpstr>Игрушки: какими были и какими стали</vt:lpstr>
      <vt:lpstr>Магазин игрушек 1970 г.</vt:lpstr>
      <vt:lpstr>Современный магазин игрушек</vt:lpstr>
      <vt:lpstr>Куклы</vt:lpstr>
      <vt:lpstr>Презентация PowerPoint</vt:lpstr>
      <vt:lpstr>Дом, мебель,  посуда для кукол</vt:lpstr>
      <vt:lpstr>Презентация PowerPoint</vt:lpstr>
      <vt:lpstr>Куклы –  герои сказок</vt:lpstr>
      <vt:lpstr>Презентация PowerPoint</vt:lpstr>
      <vt:lpstr>Игрушки – символы времени</vt:lpstr>
      <vt:lpstr>Презентация PowerPoint</vt:lpstr>
      <vt:lpstr>МАШИНКИ</vt:lpstr>
      <vt:lpstr>Презентация PowerPoint</vt:lpstr>
      <vt:lpstr>конструктор</vt:lpstr>
      <vt:lpstr>Презентация PowerPoint</vt:lpstr>
      <vt:lpstr>Новогодние игрушки</vt:lpstr>
      <vt:lpstr>Презентация PowerPoint</vt:lpstr>
      <vt:lpstr>Игрушки всех времен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Игрушки: какими были и какими стали</dc:title>
  <dc:creator>Олег Лысак</dc:creator>
  <cp:lastModifiedBy>Олег Лысак</cp:lastModifiedBy>
  <cp:revision>31</cp:revision>
  <dcterms:created xsi:type="dcterms:W3CDTF">2016-01-12T10:06:55Z</dcterms:created>
  <dcterms:modified xsi:type="dcterms:W3CDTF">2016-03-16T19:45:13Z</dcterms:modified>
</cp:coreProperties>
</file>