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2" r:id="rId6"/>
    <p:sldId id="265" r:id="rId7"/>
    <p:sldId id="271" r:id="rId8"/>
    <p:sldId id="264" r:id="rId9"/>
    <p:sldId id="267" r:id="rId10"/>
    <p:sldId id="266" r:id="rId11"/>
    <p:sldId id="270" r:id="rId12"/>
    <p:sldId id="269" r:id="rId13"/>
    <p:sldId id="256" r:id="rId14"/>
    <p:sldId id="272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88;&#1072;&#1073;&#1086;&#1095;&#1080;&#1081;%20&#1089;&#1090;&#1086;&#1083;\&#1082;&#1086;&#1085;&#1082;&#1091;&#1088;&#1089;%20&#1042;&#1086;&#1089;&#1087;&#1080;&#1090;&#1072;&#1090;&#1077;&#1083;&#1100;%202016\&#1087;&#1088;&#1077;&#1079;&#1077;&#1085;&#1090;&#1072;&#1094;&#1080;&#1103;\&#1087;&#1088;&#1077;&#1079;&#1077;&#1085;&#1090;&#1072;&#1094;&#1080;&#1103;%20&#1053;&#1080;&#1082;&#1091;&#1083;&#1080;&#1085;&#1072;\Kantele_-_Karel_skaya_narodnaya_muzyka_muzofon.com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рабочий стол\moldura_campofeliz.png"/>
          <p:cNvPicPr>
            <a:picLocks noChangeAspect="1" noChangeArrowheads="1"/>
          </p:cNvPicPr>
          <p:nvPr/>
        </p:nvPicPr>
        <p:blipFill>
          <a:blip r:embed="rId3"/>
          <a:srcRect t="14444" b="1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1" y="609600"/>
            <a:ext cx="71627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Путешествие в страну необычных музыкальных инструментов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Kantele_-_Karel_skaya_narodnaya_muzyka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95400" y="5334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1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рабочий стол\moldura_campofeliz.png"/>
          <p:cNvPicPr>
            <a:picLocks noChangeAspect="1" noChangeArrowheads="1"/>
          </p:cNvPicPr>
          <p:nvPr/>
        </p:nvPicPr>
        <p:blipFill>
          <a:blip r:embed="rId2"/>
          <a:srcRect t="14444" b="1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1\Desktop\рабочий стол\конкурс Воспитатель 2016\занятие\7027df581b0d.jpg"/>
          <p:cNvPicPr>
            <a:picLocks noChangeAspect="1" noChangeArrowheads="1"/>
          </p:cNvPicPr>
          <p:nvPr/>
        </p:nvPicPr>
        <p:blipFill>
          <a:blip r:embed="rId3"/>
          <a:srcRect b="9117"/>
          <a:stretch>
            <a:fillRect/>
          </a:stretch>
        </p:blipFill>
        <p:spPr bwMode="auto">
          <a:xfrm>
            <a:off x="1752600" y="533400"/>
            <a:ext cx="6477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рабочий стол\moldura_campofeliz.png"/>
          <p:cNvPicPr>
            <a:picLocks noChangeAspect="1" noChangeArrowheads="1"/>
          </p:cNvPicPr>
          <p:nvPr/>
        </p:nvPicPr>
        <p:blipFill>
          <a:blip r:embed="rId2"/>
          <a:srcRect t="14444" b="1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etsad-147304-141158139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24000" y="685800"/>
            <a:ext cx="6806657" cy="4950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рабочий стол\moldura_campofeliz.png"/>
          <p:cNvPicPr>
            <a:picLocks noChangeAspect="1" noChangeArrowheads="1"/>
          </p:cNvPicPr>
          <p:nvPr/>
        </p:nvPicPr>
        <p:blipFill>
          <a:blip r:embed="rId2"/>
          <a:srcRect t="14444" b="1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1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762000"/>
            <a:ext cx="677506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moldura_campofeliz.png"/>
          <p:cNvPicPr>
            <a:picLocks noChangeAspect="1" noChangeArrowheads="1"/>
          </p:cNvPicPr>
          <p:nvPr/>
        </p:nvPicPr>
        <p:blipFill>
          <a:blip r:embed="rId2"/>
          <a:srcRect t="14444" b="1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1\Desktop\71054428.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524000" cy="1524000"/>
          </a:xfrm>
          <a:prstGeom prst="rect">
            <a:avLst/>
          </a:prstGeom>
          <a:noFill/>
        </p:spPr>
      </p:pic>
      <p:pic>
        <p:nvPicPr>
          <p:cNvPr id="1029" name="Picture 5" descr="C:\Users\1\Desktop\grass_PNG49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343400"/>
            <a:ext cx="4279900" cy="1676400"/>
          </a:xfrm>
          <a:prstGeom prst="rect">
            <a:avLst/>
          </a:prstGeom>
          <a:noFill/>
        </p:spPr>
      </p:pic>
      <p:pic>
        <p:nvPicPr>
          <p:cNvPr id="1030" name="Picture 6" descr="C:\Users\1\Desktop\grass_PNG49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419600"/>
            <a:ext cx="4279900" cy="1676400"/>
          </a:xfrm>
          <a:prstGeom prst="rect">
            <a:avLst/>
          </a:prstGeom>
          <a:noFill/>
        </p:spPr>
      </p:pic>
      <p:pic>
        <p:nvPicPr>
          <p:cNvPr id="1031" name="Picture 7" descr="C:\Users\1\Desktop\grass_PNG49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4279900" cy="1676400"/>
          </a:xfrm>
          <a:prstGeom prst="rect">
            <a:avLst/>
          </a:prstGeom>
          <a:noFill/>
        </p:spPr>
      </p:pic>
      <p:pic>
        <p:nvPicPr>
          <p:cNvPr id="1032" name="Picture 8" descr="C:\Users\1\Desktop\grass_PNG49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419600"/>
            <a:ext cx="4279900" cy="1676400"/>
          </a:xfrm>
          <a:prstGeom prst="rect">
            <a:avLst/>
          </a:prstGeom>
          <a:noFill/>
        </p:spPr>
      </p:pic>
      <p:pic>
        <p:nvPicPr>
          <p:cNvPr id="1033" name="Picture 9" descr="C:\Users\1\Desktop\0_b8f05_50e1007e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90600" y="609600"/>
            <a:ext cx="5867400" cy="5205222"/>
          </a:xfrm>
          <a:prstGeom prst="rect">
            <a:avLst/>
          </a:prstGeom>
          <a:noFill/>
        </p:spPr>
      </p:pic>
      <p:pic>
        <p:nvPicPr>
          <p:cNvPr id="1034" name="Picture 10" descr="C:\Users\1\Desktop\0_7b323_60b0d18e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4300" y="-228600"/>
            <a:ext cx="3949700" cy="2736850"/>
          </a:xfrm>
          <a:prstGeom prst="rect">
            <a:avLst/>
          </a:prstGeom>
          <a:noFill/>
        </p:spPr>
      </p:pic>
      <p:pic>
        <p:nvPicPr>
          <p:cNvPr id="1035" name="Picture 11" descr="C:\Users\1\Desktop\113913_5022f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11727"/>
            <a:ext cx="9601200" cy="654627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111 L -0.14167 0.0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0.0111 L 0.21667 -0.0111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4856 C -0.01025 -0.1376 -0.1625 -0.2833 -0.09549 -0.28862 C -0.03143 -0.29532 0.23073 -0.16697 0.23472 -0.08025 C 0.25607 -0.0555 0.33802 0.01943 0.32187 0.04603 C 0.30573 0.07262 0.1868 0.0939 0.13767 0.07956 C 0.08281 0.08349 0.03073 0.03423 0.02673 -0.04024 C 0.02274 -0.10823 0.05781 -0.17229 0.10868 -0.17761 C 0.15573 -0.18154 0.19982 -0.14014 0.20277 -0.07793 C 0.20573 -0.02174 0.15729 0.25787 0.11527 0.26064 C 0.07725 0.26457 -0.08299 0.22896 -0.08611 0.17854 C -0.08802 0.13321 0.07777 -0.13228 0.11076 -0.13483 C 0.13975 -0.1376 0.30868 -0.34574 0.31076 -0.30712 C 0.31267 -0.27382 0.15781 -0.00971 0.13368 -0.00693 C 0.11371 -0.00439 0.09271 -0.01896 0.09166 -0.04579 C 0.08975 -0.06706 0.09774 -0.08973 0.11267 -0.09227 C 0.12482 -0.09227 0.1368 -0.08695 0.13871 -0.07238 C 0.13975 -0.0629 0.13767 -0.05365 0.13177 -0.04995 C 0.12882 -0.04856 0.12673 -0.04856 0.12378 -0.04995 " pathEditMode="relative" rAng="0" ptsTypes="fffaffffffffffffff">
                                      <p:cBhvr>
                                        <p:cTn id="33" dur="1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moldura_campofeliz.png"/>
          <p:cNvPicPr>
            <a:picLocks noChangeAspect="1" noChangeArrowheads="1"/>
          </p:cNvPicPr>
          <p:nvPr/>
        </p:nvPicPr>
        <p:blipFill>
          <a:blip r:embed="rId2"/>
          <a:srcRect t="14444" b="1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1\Desktop\71054428.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524000" cy="1524000"/>
          </a:xfrm>
          <a:prstGeom prst="rect">
            <a:avLst/>
          </a:prstGeom>
          <a:noFill/>
        </p:spPr>
      </p:pic>
      <p:pic>
        <p:nvPicPr>
          <p:cNvPr id="1029" name="Picture 5" descr="C:\Users\1\Desktop\grass_PNG49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343400"/>
            <a:ext cx="4279900" cy="1676400"/>
          </a:xfrm>
          <a:prstGeom prst="rect">
            <a:avLst/>
          </a:prstGeom>
          <a:noFill/>
        </p:spPr>
      </p:pic>
      <p:pic>
        <p:nvPicPr>
          <p:cNvPr id="1030" name="Picture 6" descr="C:\Users\1\Desktop\grass_PNG49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419600"/>
            <a:ext cx="4279900" cy="1676400"/>
          </a:xfrm>
          <a:prstGeom prst="rect">
            <a:avLst/>
          </a:prstGeom>
          <a:noFill/>
        </p:spPr>
      </p:pic>
      <p:pic>
        <p:nvPicPr>
          <p:cNvPr id="1031" name="Picture 7" descr="C:\Users\1\Desktop\grass_PNG49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67200"/>
            <a:ext cx="4279900" cy="1676400"/>
          </a:xfrm>
          <a:prstGeom prst="rect">
            <a:avLst/>
          </a:prstGeom>
          <a:noFill/>
        </p:spPr>
      </p:pic>
      <p:pic>
        <p:nvPicPr>
          <p:cNvPr id="1032" name="Picture 8" descr="C:\Users\1\Desktop\grass_PNG49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419600"/>
            <a:ext cx="4279900" cy="1676400"/>
          </a:xfrm>
          <a:prstGeom prst="rect">
            <a:avLst/>
          </a:prstGeom>
          <a:noFill/>
        </p:spPr>
      </p:pic>
      <p:pic>
        <p:nvPicPr>
          <p:cNvPr id="1033" name="Picture 9" descr="C:\Users\1\Desktop\0_b8f05_50e1007e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90600" y="609600"/>
            <a:ext cx="5867400" cy="5205222"/>
          </a:xfrm>
          <a:prstGeom prst="rect">
            <a:avLst/>
          </a:prstGeom>
          <a:noFill/>
        </p:spPr>
      </p:pic>
      <p:pic>
        <p:nvPicPr>
          <p:cNvPr id="1034" name="Picture 10" descr="C:\Users\1\Desktop\0_7b323_60b0d18e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4300" y="-228600"/>
            <a:ext cx="3949700" cy="2736850"/>
          </a:xfrm>
          <a:prstGeom prst="rect">
            <a:avLst/>
          </a:prstGeom>
          <a:noFill/>
        </p:spPr>
      </p:pic>
      <p:pic>
        <p:nvPicPr>
          <p:cNvPr id="1035" name="Picture 11" descr="C:\Users\1\Desktop\113913_5022f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11727"/>
            <a:ext cx="9601200" cy="654627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8575E-6 L -0.175 3.3857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4856 C -0.01025 -0.1376 -0.1625 -0.2833 -0.09549 -0.28862 C -0.03143 -0.29532 0.23073 -0.16697 0.23472 -0.08025 C 0.25607 -0.0555 0.33802 0.01943 0.32187 0.04603 C 0.30573 0.07262 0.1868 0.0939 0.13767 0.07956 C 0.08281 0.08349 0.03073 0.03423 0.02673 -0.04024 C 0.02274 -0.10823 0.05781 -0.17229 0.10868 -0.17761 C 0.15573 -0.18154 0.19982 -0.14014 0.20277 -0.07793 C 0.20573 -0.02174 0.15729 0.25787 0.11527 0.26064 C 0.07725 0.26457 -0.08299 0.22896 -0.08611 0.17854 C -0.08802 0.13321 0.07777 -0.13228 0.11076 -0.13483 C 0.13975 -0.1376 0.30868 -0.34574 0.31076 -0.30712 C 0.31267 -0.27382 0.15781 -0.00971 0.13368 -0.00693 C 0.11371 -0.00439 0.09271 -0.01896 0.09166 -0.04579 C 0.08975 -0.06706 0.09774 -0.08973 0.11267 -0.09227 C 0.12482 -0.09227 0.1368 -0.08695 0.13871 -0.07238 C 0.13975 -0.0629 0.13767 -0.05365 0.13177 -0.04995 C 0.12882 -0.04856 0.12673 -0.04856 0.12378 -0.04995 " pathEditMode="relative" rAng="0" ptsTypes="fffaffffffffffffff">
                                      <p:cBhvr>
                                        <p:cTn id="33" dur="1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рабочий стол\moldura_campofeliz.png"/>
          <p:cNvPicPr>
            <a:picLocks noChangeAspect="1" noChangeArrowheads="1"/>
          </p:cNvPicPr>
          <p:nvPr/>
        </p:nvPicPr>
        <p:blipFill>
          <a:blip r:embed="rId2"/>
          <a:srcRect t="14444" b="1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66800" y="1828800"/>
            <a:ext cx="754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 свидания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1\Desktop\3e527540-09fd-4ed5-a12d-90bc9fd488c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505200"/>
            <a:ext cx="2595282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абочий стол\moldura_campofeliz.png"/>
          <p:cNvPicPr>
            <a:picLocks noChangeAspect="1" noChangeArrowheads="1"/>
          </p:cNvPicPr>
          <p:nvPr/>
        </p:nvPicPr>
        <p:blipFill>
          <a:blip r:embed="rId2"/>
          <a:srcRect t="14444" b="1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1\Desktop\0_5a409_dc34dadf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14400"/>
            <a:ext cx="2352675" cy="2656246"/>
          </a:xfrm>
          <a:prstGeom prst="rect">
            <a:avLst/>
          </a:prstGeom>
          <a:noFill/>
        </p:spPr>
      </p:pic>
      <p:pic>
        <p:nvPicPr>
          <p:cNvPr id="2051" name="Picture 3" descr="C:\Users\1\Desktop\chaussures-00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5200"/>
            <a:ext cx="3000375" cy="2000250"/>
          </a:xfrm>
          <a:prstGeom prst="rect">
            <a:avLst/>
          </a:prstGeom>
          <a:noFill/>
        </p:spPr>
      </p:pic>
      <p:pic>
        <p:nvPicPr>
          <p:cNvPr id="3" name="Picture 2" descr="C:\Users\1\Desktop\0_5afe0_4e795674_M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914400"/>
            <a:ext cx="3639608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рабочий стол\moldura_campofeliz.png"/>
          <p:cNvPicPr>
            <a:picLocks noChangeAspect="1" noChangeArrowheads="1"/>
          </p:cNvPicPr>
          <p:nvPr/>
        </p:nvPicPr>
        <p:blipFill>
          <a:blip r:embed="rId2"/>
          <a:srcRect t="14444" b="1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1\Desktop\avtobu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76400"/>
            <a:ext cx="6832905" cy="28527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71600" y="4813994"/>
            <a:ext cx="77948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Станция «УДАРНАЯ»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 descr="1195603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62" y="1762125"/>
            <a:ext cx="2428875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абочий стол\moldura_campofeliz.png"/>
          <p:cNvPicPr>
            <a:picLocks noChangeAspect="1" noChangeArrowheads="1"/>
          </p:cNvPicPr>
          <p:nvPr/>
        </p:nvPicPr>
        <p:blipFill>
          <a:blip r:embed="rId2"/>
          <a:srcRect t="14444" b="1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3000" y="4813994"/>
            <a:ext cx="80465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Станция «ДУХОВАЯ»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2" descr="C:\Users\1\Desktop\5ow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609600"/>
            <a:ext cx="6467476" cy="5029200"/>
          </a:xfrm>
          <a:prstGeom prst="rect">
            <a:avLst/>
          </a:prstGeom>
          <a:noFill/>
        </p:spPr>
      </p:pic>
      <p:pic>
        <p:nvPicPr>
          <p:cNvPr id="5" name="Рисунок 4" descr="0132c332984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990600"/>
            <a:ext cx="37719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абочий стол\moldura_campofeliz.png"/>
          <p:cNvPicPr>
            <a:picLocks noChangeAspect="1" noChangeArrowheads="1"/>
          </p:cNvPicPr>
          <p:nvPr/>
        </p:nvPicPr>
        <p:blipFill>
          <a:blip r:embed="rId2"/>
          <a:srcRect t="14444" b="1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66800" y="4813994"/>
            <a:ext cx="83766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Станция «СТРУННАЯ»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2" descr="C:\Users\1\Desktop\animated trai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057400"/>
            <a:ext cx="6233084" cy="2128838"/>
          </a:xfrm>
          <a:prstGeom prst="rect">
            <a:avLst/>
          </a:prstGeom>
          <a:noFill/>
        </p:spPr>
      </p:pic>
      <p:pic>
        <p:nvPicPr>
          <p:cNvPr id="5" name="Рисунок 4" descr="jazzy_bluesman_playing_chell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68580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абочий стол\moldura_campofeliz.png"/>
          <p:cNvPicPr>
            <a:picLocks noChangeAspect="1" noChangeArrowheads="1"/>
          </p:cNvPicPr>
          <p:nvPr/>
        </p:nvPicPr>
        <p:blipFill>
          <a:blip r:embed="rId2"/>
          <a:srcRect t="14444" b="1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кантел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рабочий стол\moldura_campofeliz.png"/>
          <p:cNvPicPr>
            <a:picLocks noChangeAspect="1" noChangeArrowheads="1"/>
          </p:cNvPicPr>
          <p:nvPr/>
        </p:nvPicPr>
        <p:blipFill>
          <a:blip r:embed="rId2"/>
          <a:srcRect t="14444" b="1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4" descr="Des-Bootes-Jamm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381000"/>
            <a:ext cx="8279686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рабочий стол\moldura_campofeliz.png"/>
          <p:cNvPicPr>
            <a:picLocks noChangeAspect="1" noChangeArrowheads="1"/>
          </p:cNvPicPr>
          <p:nvPr/>
        </p:nvPicPr>
        <p:blipFill>
          <a:blip r:embed="rId2"/>
          <a:srcRect t="14444" b="1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4" descr="кантел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33400"/>
            <a:ext cx="6553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рабочий стол\moldura_campofeliz.png"/>
          <p:cNvPicPr>
            <a:picLocks noChangeAspect="1" noChangeArrowheads="1"/>
          </p:cNvPicPr>
          <p:nvPr/>
        </p:nvPicPr>
        <p:blipFill>
          <a:blip r:embed="rId2"/>
          <a:srcRect t="14444" b="144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1\Desktop\рабочий стол\конкурс Воспитатель 2016\занятие\f740aa57808f33febb0830cf730d0e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685800"/>
            <a:ext cx="6124575" cy="459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20</Words>
  <PresentationFormat>Экран (4:3)</PresentationFormat>
  <Paragraphs>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2016-01-23T16:24:25Z</dcterms:created>
  <dcterms:modified xsi:type="dcterms:W3CDTF">2016-02-25T12:35:30Z</dcterms:modified>
</cp:coreProperties>
</file>