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9" r:id="rId8"/>
    <p:sldId id="266" r:id="rId9"/>
    <p:sldId id="270" r:id="rId10"/>
    <p:sldId id="268" r:id="rId11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9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DEE6DF-2F70-4ABB-858C-43B16AD19A4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847D658-E868-447E-B88E-85CABF6356C8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i="1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Экология</a:t>
          </a:r>
          <a:r>
            <a:rPr lang="ru-RU" sz="2000" b="1" i="1" dirty="0">
              <a:solidFill>
                <a:schemeClr val="bg1"/>
              </a:solidFill>
              <a:ea typeface="Times New Roman" panose="02020603050405020304" pitchFamily="18" charset="0"/>
            </a:rPr>
            <a:t> - наука, изучающая закономерности взаимодействия организмов друг с другом и окружающей средой.</a:t>
          </a:r>
          <a:r>
            <a:rPr lang="ru-RU" sz="2000" b="1" i="1" dirty="0">
              <a:solidFill>
                <a:schemeClr val="bg1"/>
              </a:solidFill>
            </a:rPr>
            <a:t> </a:t>
          </a:r>
          <a:endParaRPr lang="ru-RU" sz="2000" dirty="0">
            <a:solidFill>
              <a:schemeClr val="bg1"/>
            </a:solidFill>
          </a:endParaRPr>
        </a:p>
      </dgm:t>
    </dgm:pt>
    <dgm:pt modelId="{3C1E2968-5029-42BF-AEC1-F1AE2437AF27}" type="parTrans" cxnId="{5ABB9E98-9821-4BBB-A8DE-EB057E620F65}">
      <dgm:prSet/>
      <dgm:spPr/>
      <dgm:t>
        <a:bodyPr/>
        <a:lstStyle/>
        <a:p>
          <a:endParaRPr lang="ru-RU"/>
        </a:p>
      </dgm:t>
    </dgm:pt>
    <dgm:pt modelId="{8106CC4B-B040-4B90-B596-347E83B391D1}" type="sibTrans" cxnId="{5ABB9E98-9821-4BBB-A8DE-EB057E620F65}">
      <dgm:prSet/>
      <dgm:spPr/>
      <dgm:t>
        <a:bodyPr/>
        <a:lstStyle/>
        <a:p>
          <a:endParaRPr lang="ru-RU"/>
        </a:p>
      </dgm:t>
    </dgm:pt>
    <dgm:pt modelId="{6022881D-F988-443D-9D9B-623F0D89E1CE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i="1" dirty="0">
              <a:solidFill>
                <a:schemeClr val="bg1"/>
              </a:solidFill>
              <a:ea typeface="Times New Roman" panose="02020603050405020304" pitchFamily="18" charset="0"/>
            </a:rPr>
            <a:t>Экологическая культура — осознанно-правильное отношение к явлениям, объектам живой и неживой природы</a:t>
          </a:r>
          <a:endParaRPr lang="ru-RU" sz="2000" dirty="0">
            <a:solidFill>
              <a:schemeClr val="bg1"/>
            </a:solidFill>
          </a:endParaRPr>
        </a:p>
      </dgm:t>
    </dgm:pt>
    <dgm:pt modelId="{5D179BA0-D19A-4FFD-BBAD-16F0379C386C}" type="parTrans" cxnId="{A60FF7F2-DF07-4E45-B161-6270F08D60A1}">
      <dgm:prSet/>
      <dgm:spPr/>
      <dgm:t>
        <a:bodyPr/>
        <a:lstStyle/>
        <a:p>
          <a:endParaRPr lang="ru-RU"/>
        </a:p>
      </dgm:t>
    </dgm:pt>
    <dgm:pt modelId="{078298AA-C501-4F10-8BBF-4B71626B0F3E}" type="sibTrans" cxnId="{A60FF7F2-DF07-4E45-B161-6270F08D60A1}">
      <dgm:prSet/>
      <dgm:spPr/>
      <dgm:t>
        <a:bodyPr/>
        <a:lstStyle/>
        <a:p>
          <a:endParaRPr lang="ru-RU"/>
        </a:p>
      </dgm:t>
    </dgm:pt>
    <dgm:pt modelId="{674164A8-FABA-427E-BE4D-7C40DED02FD7}" type="pres">
      <dgm:prSet presAssocID="{85DEE6DF-2F70-4ABB-858C-43B16AD19A47}" presName="compositeShape" presStyleCnt="0">
        <dgm:presLayoutVars>
          <dgm:dir/>
          <dgm:resizeHandles/>
        </dgm:presLayoutVars>
      </dgm:prSet>
      <dgm:spPr/>
    </dgm:pt>
    <dgm:pt modelId="{7B0D8285-9411-4469-A204-8345EAE71BEF}" type="pres">
      <dgm:prSet presAssocID="{85DEE6DF-2F70-4ABB-858C-43B16AD19A47}" presName="pyramid" presStyleLbl="node1" presStyleIdx="0" presStyleCnt="1"/>
      <dgm:spPr/>
    </dgm:pt>
    <dgm:pt modelId="{5E2680CB-D6E4-4510-985E-1DE6987EA80B}" type="pres">
      <dgm:prSet presAssocID="{85DEE6DF-2F70-4ABB-858C-43B16AD19A47}" presName="theList" presStyleCnt="0"/>
      <dgm:spPr/>
    </dgm:pt>
    <dgm:pt modelId="{18C830FC-0238-4D2F-81A4-99452F692274}" type="pres">
      <dgm:prSet presAssocID="{B847D658-E868-447E-B88E-85CABF6356C8}" presName="aNode" presStyleLbl="fgAcc1" presStyleIdx="0" presStyleCnt="2" custLinFactNeighborX="-15369" custLinFactNeighborY="3646">
        <dgm:presLayoutVars>
          <dgm:bulletEnabled val="1"/>
        </dgm:presLayoutVars>
      </dgm:prSet>
      <dgm:spPr/>
    </dgm:pt>
    <dgm:pt modelId="{176EA578-E3C6-4D90-8871-E43DEC16673C}" type="pres">
      <dgm:prSet presAssocID="{B847D658-E868-447E-B88E-85CABF6356C8}" presName="aSpace" presStyleCnt="0"/>
      <dgm:spPr/>
    </dgm:pt>
    <dgm:pt modelId="{F6E78D3D-1202-46A1-B222-F896867FFA8A}" type="pres">
      <dgm:prSet presAssocID="{6022881D-F988-443D-9D9B-623F0D89E1CE}" presName="aNode" presStyleLbl="fgAcc1" presStyleIdx="1" presStyleCnt="2" custLinFactNeighborX="3536" custLinFactNeighborY="54">
        <dgm:presLayoutVars>
          <dgm:bulletEnabled val="1"/>
        </dgm:presLayoutVars>
      </dgm:prSet>
      <dgm:spPr/>
    </dgm:pt>
    <dgm:pt modelId="{5500C623-949A-4622-90B9-43DE509E50D7}" type="pres">
      <dgm:prSet presAssocID="{6022881D-F988-443D-9D9B-623F0D89E1CE}" presName="aSpace" presStyleCnt="0"/>
      <dgm:spPr/>
    </dgm:pt>
  </dgm:ptLst>
  <dgm:cxnLst>
    <dgm:cxn modelId="{AECE2701-D4EB-402B-8488-35377F7715F2}" type="presOf" srcId="{85DEE6DF-2F70-4ABB-858C-43B16AD19A47}" destId="{674164A8-FABA-427E-BE4D-7C40DED02FD7}" srcOrd="0" destOrd="0" presId="urn:microsoft.com/office/officeart/2005/8/layout/pyramid2"/>
    <dgm:cxn modelId="{5ABB9E98-9821-4BBB-A8DE-EB057E620F65}" srcId="{85DEE6DF-2F70-4ABB-858C-43B16AD19A47}" destId="{B847D658-E868-447E-B88E-85CABF6356C8}" srcOrd="0" destOrd="0" parTransId="{3C1E2968-5029-42BF-AEC1-F1AE2437AF27}" sibTransId="{8106CC4B-B040-4B90-B596-347E83B391D1}"/>
    <dgm:cxn modelId="{E0346799-2127-4663-83C0-5648152D326D}" type="presOf" srcId="{6022881D-F988-443D-9D9B-623F0D89E1CE}" destId="{F6E78D3D-1202-46A1-B222-F896867FFA8A}" srcOrd="0" destOrd="0" presId="urn:microsoft.com/office/officeart/2005/8/layout/pyramid2"/>
    <dgm:cxn modelId="{A60FF7F2-DF07-4E45-B161-6270F08D60A1}" srcId="{85DEE6DF-2F70-4ABB-858C-43B16AD19A47}" destId="{6022881D-F988-443D-9D9B-623F0D89E1CE}" srcOrd="1" destOrd="0" parTransId="{5D179BA0-D19A-4FFD-BBAD-16F0379C386C}" sibTransId="{078298AA-C501-4F10-8BBF-4B71626B0F3E}"/>
    <dgm:cxn modelId="{5A93589F-6ED4-4B44-B1B8-152952E84197}" type="presOf" srcId="{B847D658-E868-447E-B88E-85CABF6356C8}" destId="{18C830FC-0238-4D2F-81A4-99452F692274}" srcOrd="0" destOrd="0" presId="urn:microsoft.com/office/officeart/2005/8/layout/pyramid2"/>
    <dgm:cxn modelId="{E0EF0509-3C07-4087-9402-EB446E82C687}" type="presParOf" srcId="{674164A8-FABA-427E-BE4D-7C40DED02FD7}" destId="{7B0D8285-9411-4469-A204-8345EAE71BEF}" srcOrd="0" destOrd="0" presId="urn:microsoft.com/office/officeart/2005/8/layout/pyramid2"/>
    <dgm:cxn modelId="{1B64F7A9-BD7E-4CEE-A2CF-1AC268FE7174}" type="presParOf" srcId="{674164A8-FABA-427E-BE4D-7C40DED02FD7}" destId="{5E2680CB-D6E4-4510-985E-1DE6987EA80B}" srcOrd="1" destOrd="0" presId="urn:microsoft.com/office/officeart/2005/8/layout/pyramid2"/>
    <dgm:cxn modelId="{171DF146-618E-45AA-8447-1DAFF22DFE01}" type="presParOf" srcId="{5E2680CB-D6E4-4510-985E-1DE6987EA80B}" destId="{18C830FC-0238-4D2F-81A4-99452F692274}" srcOrd="0" destOrd="0" presId="urn:microsoft.com/office/officeart/2005/8/layout/pyramid2"/>
    <dgm:cxn modelId="{36B0B5EF-2A32-4F95-9CE9-EC4CCD31D9CC}" type="presParOf" srcId="{5E2680CB-D6E4-4510-985E-1DE6987EA80B}" destId="{176EA578-E3C6-4D90-8871-E43DEC16673C}" srcOrd="1" destOrd="0" presId="urn:microsoft.com/office/officeart/2005/8/layout/pyramid2"/>
    <dgm:cxn modelId="{50ACB0AE-D759-4D94-9077-906BC2A819EF}" type="presParOf" srcId="{5E2680CB-D6E4-4510-985E-1DE6987EA80B}" destId="{F6E78D3D-1202-46A1-B222-F896867FFA8A}" srcOrd="2" destOrd="0" presId="urn:microsoft.com/office/officeart/2005/8/layout/pyramid2"/>
    <dgm:cxn modelId="{1B03790A-CE52-48E9-A4C0-7C17731FC274}" type="presParOf" srcId="{5E2680CB-D6E4-4510-985E-1DE6987EA80B}" destId="{5500C623-949A-4622-90B9-43DE509E50D7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9E27D-5AC0-477D-AA09-A62E064ACA2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7E0FC9-ADEA-4D00-9F3A-ADDA2D2C2C62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000" b="1" i="0" dirty="0">
              <a:solidFill>
                <a:schemeClr val="bg1"/>
              </a:solidFill>
              <a:effectLst/>
              <a:latin typeface="+mn-lt"/>
            </a:rPr>
            <a:t>формирование </a:t>
          </a:r>
        </a:p>
        <a:p>
          <a:r>
            <a:rPr lang="ru-RU" sz="2000" b="1" i="0" dirty="0">
              <a:solidFill>
                <a:schemeClr val="bg1"/>
              </a:solidFill>
              <a:effectLst/>
              <a:latin typeface="+mn-lt"/>
            </a:rPr>
            <a:t>экологической культуры </a:t>
          </a:r>
        </a:p>
        <a:p>
          <a:r>
            <a:rPr lang="ru-RU" sz="2000" b="1" i="0" dirty="0">
              <a:solidFill>
                <a:schemeClr val="bg1"/>
              </a:solidFill>
              <a:effectLst/>
              <a:latin typeface="+mn-lt"/>
            </a:rPr>
            <a:t>всегда связаны с деятельностью – </a:t>
          </a:r>
          <a:endParaRPr lang="ru-RU" sz="2000" b="1" dirty="0">
            <a:solidFill>
              <a:schemeClr val="bg1"/>
            </a:solidFill>
            <a:latin typeface="+mn-lt"/>
          </a:endParaRPr>
        </a:p>
      </dgm:t>
    </dgm:pt>
    <dgm:pt modelId="{0E4D09FB-BDAE-49BF-8077-73E50B6BCA6B}" type="parTrans" cxnId="{326A9A3B-62AF-4583-A873-98E8AB5BA429}">
      <dgm:prSet/>
      <dgm:spPr/>
      <dgm:t>
        <a:bodyPr/>
        <a:lstStyle/>
        <a:p>
          <a:endParaRPr lang="ru-RU"/>
        </a:p>
      </dgm:t>
    </dgm:pt>
    <dgm:pt modelId="{E0ECC603-7C10-4FEB-BB61-01A6F58E5E48}" type="sibTrans" cxnId="{326A9A3B-62AF-4583-A873-98E8AB5BA429}">
      <dgm:prSet/>
      <dgm:spPr/>
      <dgm:t>
        <a:bodyPr/>
        <a:lstStyle/>
        <a:p>
          <a:endParaRPr lang="ru-RU"/>
        </a:p>
      </dgm:t>
    </dgm:pt>
    <dgm:pt modelId="{4C498AAD-C52C-4443-AD28-AE921A642C33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000" b="1" dirty="0"/>
            <a:t>Игровая</a:t>
          </a:r>
        </a:p>
      </dgm:t>
    </dgm:pt>
    <dgm:pt modelId="{5B85E21E-8457-4554-871D-80B64628337B}" type="parTrans" cxnId="{0B5A3415-A140-4714-A687-34A792741349}">
      <dgm:prSet/>
      <dgm:spPr/>
      <dgm:t>
        <a:bodyPr/>
        <a:lstStyle/>
        <a:p>
          <a:endParaRPr lang="ru-RU"/>
        </a:p>
      </dgm:t>
    </dgm:pt>
    <dgm:pt modelId="{9EF6FE35-997D-4BD5-BFAA-A0CFF985AFC6}" type="sibTrans" cxnId="{0B5A3415-A140-4714-A687-34A792741349}">
      <dgm:prSet/>
      <dgm:spPr/>
      <dgm:t>
        <a:bodyPr/>
        <a:lstStyle/>
        <a:p>
          <a:endParaRPr lang="ru-RU"/>
        </a:p>
      </dgm:t>
    </dgm:pt>
    <dgm:pt modelId="{BA9228E9-AEB0-48A6-A67A-8B81D0298211}">
      <dgm:prSet phldrT="[Текст]" custT="1"/>
      <dgm:spPr/>
      <dgm:t>
        <a:bodyPr/>
        <a:lstStyle/>
        <a:p>
          <a:r>
            <a:rPr lang="ru-RU" sz="2000" b="1" dirty="0"/>
            <a:t>Трудовая</a:t>
          </a:r>
        </a:p>
      </dgm:t>
    </dgm:pt>
    <dgm:pt modelId="{153AE2B9-4EA4-4CE4-9968-90F47DC4D692}" type="parTrans" cxnId="{FB23C2A7-311C-4A97-A26E-95943CD4A034}">
      <dgm:prSet/>
      <dgm:spPr/>
      <dgm:t>
        <a:bodyPr/>
        <a:lstStyle/>
        <a:p>
          <a:endParaRPr lang="ru-RU"/>
        </a:p>
      </dgm:t>
    </dgm:pt>
    <dgm:pt modelId="{8E24F5B4-E15F-4F76-8C5E-C2568D686CA2}" type="sibTrans" cxnId="{FB23C2A7-311C-4A97-A26E-95943CD4A034}">
      <dgm:prSet/>
      <dgm:spPr/>
      <dgm:t>
        <a:bodyPr/>
        <a:lstStyle/>
        <a:p>
          <a:endParaRPr lang="ru-RU"/>
        </a:p>
      </dgm:t>
    </dgm:pt>
    <dgm:pt modelId="{0119023A-A1E3-497A-B0C3-0685C10D60C5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000" b="1" dirty="0"/>
            <a:t>Изобразительная</a:t>
          </a:r>
        </a:p>
      </dgm:t>
    </dgm:pt>
    <dgm:pt modelId="{DFC1C232-C817-43CA-851C-CE4AE771BFCF}" type="parTrans" cxnId="{A2F85DD5-F3D5-4AB3-BBAC-2E11BA08B5CB}">
      <dgm:prSet/>
      <dgm:spPr/>
      <dgm:t>
        <a:bodyPr/>
        <a:lstStyle/>
        <a:p>
          <a:endParaRPr lang="ru-RU"/>
        </a:p>
      </dgm:t>
    </dgm:pt>
    <dgm:pt modelId="{7D1BD87D-6418-4AA1-A6A8-384DE4EABA85}" type="sibTrans" cxnId="{A2F85DD5-F3D5-4AB3-BBAC-2E11BA08B5CB}">
      <dgm:prSet/>
      <dgm:spPr/>
      <dgm:t>
        <a:bodyPr/>
        <a:lstStyle/>
        <a:p>
          <a:endParaRPr lang="ru-RU"/>
        </a:p>
      </dgm:t>
    </dgm:pt>
    <dgm:pt modelId="{16AA64FE-EA8B-44D0-8C73-C160A74AAFEA}">
      <dgm:prSet phldrT="[Текст]" custT="1"/>
      <dgm:spPr/>
      <dgm:t>
        <a:bodyPr/>
        <a:lstStyle/>
        <a:p>
          <a:r>
            <a:rPr lang="ru-RU" sz="2000" b="1" dirty="0"/>
            <a:t>Конструктивная</a:t>
          </a:r>
        </a:p>
      </dgm:t>
    </dgm:pt>
    <dgm:pt modelId="{59F9B9C4-F50E-4F7F-82D7-4C65B6A1E523}" type="parTrans" cxnId="{8E2D7B5B-1267-4E8F-B7DA-3D01BC502E2C}">
      <dgm:prSet/>
      <dgm:spPr/>
      <dgm:t>
        <a:bodyPr/>
        <a:lstStyle/>
        <a:p>
          <a:endParaRPr lang="ru-RU"/>
        </a:p>
      </dgm:t>
    </dgm:pt>
    <dgm:pt modelId="{54348EEC-8C32-44BE-B27F-7F1CE24872DE}" type="sibTrans" cxnId="{8E2D7B5B-1267-4E8F-B7DA-3D01BC502E2C}">
      <dgm:prSet/>
      <dgm:spPr/>
      <dgm:t>
        <a:bodyPr/>
        <a:lstStyle/>
        <a:p>
          <a:endParaRPr lang="ru-RU"/>
        </a:p>
      </dgm:t>
    </dgm:pt>
    <dgm:pt modelId="{106527B5-9969-4A5A-B898-947A2D59631D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000" b="1" dirty="0"/>
            <a:t>Музыкальная</a:t>
          </a:r>
        </a:p>
      </dgm:t>
    </dgm:pt>
    <dgm:pt modelId="{015FA55B-4C86-4F70-A199-A2B5943E0370}" type="parTrans" cxnId="{C434A4E4-C208-4760-BBCA-4B008297A8A1}">
      <dgm:prSet/>
      <dgm:spPr/>
      <dgm:t>
        <a:bodyPr/>
        <a:lstStyle/>
        <a:p>
          <a:endParaRPr lang="ru-RU"/>
        </a:p>
      </dgm:t>
    </dgm:pt>
    <dgm:pt modelId="{9A1D50EC-04A4-41DD-A604-DD281ADD86AE}" type="sibTrans" cxnId="{C434A4E4-C208-4760-BBCA-4B008297A8A1}">
      <dgm:prSet/>
      <dgm:spPr/>
      <dgm:t>
        <a:bodyPr/>
        <a:lstStyle/>
        <a:p>
          <a:endParaRPr lang="ru-RU"/>
        </a:p>
      </dgm:t>
    </dgm:pt>
    <dgm:pt modelId="{38F98AF3-A24E-4586-B269-74655F9792E8}">
      <dgm:prSet phldrT="[Текст]" custT="1"/>
      <dgm:spPr/>
      <dgm:t>
        <a:bodyPr/>
        <a:lstStyle/>
        <a:p>
          <a:r>
            <a:rPr lang="ru-RU" sz="2000" b="1" dirty="0"/>
            <a:t>Исследовательская и </a:t>
          </a:r>
          <a:r>
            <a: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лаборатория юного метеоролога</a:t>
          </a:r>
          <a:endParaRPr lang="ru-RU" sz="2000" b="1" dirty="0"/>
        </a:p>
      </dgm:t>
    </dgm:pt>
    <dgm:pt modelId="{F0A4AE76-E9E9-46DA-9CAA-F2B99F0BC656}" type="parTrans" cxnId="{9C3C4CE4-5619-4A84-8F32-64F55D3793B8}">
      <dgm:prSet/>
      <dgm:spPr/>
      <dgm:t>
        <a:bodyPr/>
        <a:lstStyle/>
        <a:p>
          <a:endParaRPr lang="ru-RU"/>
        </a:p>
      </dgm:t>
    </dgm:pt>
    <dgm:pt modelId="{048440E6-30B1-4615-AEF4-328201E6B79F}" type="sibTrans" cxnId="{9C3C4CE4-5619-4A84-8F32-64F55D3793B8}">
      <dgm:prSet/>
      <dgm:spPr/>
      <dgm:t>
        <a:bodyPr/>
        <a:lstStyle/>
        <a:p>
          <a:endParaRPr lang="ru-RU"/>
        </a:p>
      </dgm:t>
    </dgm:pt>
    <dgm:pt modelId="{B9CAC57E-8A01-4DDB-9CCA-F07219A6DD48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000" b="1" dirty="0"/>
            <a:t>Деятельность наблюдения и экологическая тропа</a:t>
          </a:r>
        </a:p>
      </dgm:t>
    </dgm:pt>
    <dgm:pt modelId="{61F62BF4-ED2D-4E33-8976-23C6208E00E0}" type="parTrans" cxnId="{6CBD44C2-55EA-44CC-A1B8-A5C21F564214}">
      <dgm:prSet/>
      <dgm:spPr/>
      <dgm:t>
        <a:bodyPr/>
        <a:lstStyle/>
        <a:p>
          <a:endParaRPr lang="ru-RU"/>
        </a:p>
      </dgm:t>
    </dgm:pt>
    <dgm:pt modelId="{B4826617-C857-44A2-8DD0-A74602C94A46}" type="sibTrans" cxnId="{6CBD44C2-55EA-44CC-A1B8-A5C21F564214}">
      <dgm:prSet/>
      <dgm:spPr/>
      <dgm:t>
        <a:bodyPr/>
        <a:lstStyle/>
        <a:p>
          <a:endParaRPr lang="ru-RU"/>
        </a:p>
      </dgm:t>
    </dgm:pt>
    <dgm:pt modelId="{0B7CFEDC-2EC8-4FA0-A6B5-FC41E4F4277D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000" b="1" dirty="0"/>
            <a:t>Проектная и </a:t>
          </a:r>
          <a:r>
            <a: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экологические диспуты.</a:t>
          </a:r>
          <a:endParaRPr lang="ru-RU" sz="2000" b="1" dirty="0"/>
        </a:p>
      </dgm:t>
    </dgm:pt>
    <dgm:pt modelId="{C58F0BC8-B9E1-4438-A494-7E06E4F39BEB}" type="parTrans" cxnId="{CC3BE59C-AE6C-48FA-9949-8A7D9AC98F35}">
      <dgm:prSet/>
      <dgm:spPr/>
      <dgm:t>
        <a:bodyPr/>
        <a:lstStyle/>
        <a:p>
          <a:endParaRPr lang="ru-RU"/>
        </a:p>
      </dgm:t>
    </dgm:pt>
    <dgm:pt modelId="{F023410A-1C5B-44A9-B029-E90BD8479E99}" type="sibTrans" cxnId="{CC3BE59C-AE6C-48FA-9949-8A7D9AC98F35}">
      <dgm:prSet/>
      <dgm:spPr/>
      <dgm:t>
        <a:bodyPr/>
        <a:lstStyle/>
        <a:p>
          <a:endParaRPr lang="ru-RU"/>
        </a:p>
      </dgm:t>
    </dgm:pt>
    <dgm:pt modelId="{3F7FB764-455A-40C2-ABC5-3AF8C34C0D58}" type="pres">
      <dgm:prSet presAssocID="{7299E27D-5AC0-477D-AA09-A62E064ACA2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35D3AC-55A7-41B0-ACD8-94E48909892D}" type="pres">
      <dgm:prSet presAssocID="{BD7E0FC9-ADEA-4D00-9F3A-ADDA2D2C2C62}" presName="root1" presStyleCnt="0"/>
      <dgm:spPr/>
    </dgm:pt>
    <dgm:pt modelId="{FD315C59-83F4-43DF-B14C-D07DE70B2E13}" type="pres">
      <dgm:prSet presAssocID="{BD7E0FC9-ADEA-4D00-9F3A-ADDA2D2C2C62}" presName="LevelOneTextNode" presStyleLbl="node0" presStyleIdx="0" presStyleCnt="1" custScaleX="295960" custScaleY="137859">
        <dgm:presLayoutVars>
          <dgm:chPref val="3"/>
        </dgm:presLayoutVars>
      </dgm:prSet>
      <dgm:spPr/>
    </dgm:pt>
    <dgm:pt modelId="{267B9ADC-E700-43C5-B8D6-30BCADABFFA3}" type="pres">
      <dgm:prSet presAssocID="{BD7E0FC9-ADEA-4D00-9F3A-ADDA2D2C2C62}" presName="level2hierChild" presStyleCnt="0"/>
      <dgm:spPr/>
    </dgm:pt>
    <dgm:pt modelId="{825EAFAE-3E9E-4D70-8E14-96AAE0DC44EB}" type="pres">
      <dgm:prSet presAssocID="{5B85E21E-8457-4554-871D-80B64628337B}" presName="conn2-1" presStyleLbl="parChTrans1D2" presStyleIdx="0" presStyleCnt="8"/>
      <dgm:spPr/>
    </dgm:pt>
    <dgm:pt modelId="{3C11C14B-4C76-4812-A90E-29838480761E}" type="pres">
      <dgm:prSet presAssocID="{5B85E21E-8457-4554-871D-80B64628337B}" presName="connTx" presStyleLbl="parChTrans1D2" presStyleIdx="0" presStyleCnt="8"/>
      <dgm:spPr/>
    </dgm:pt>
    <dgm:pt modelId="{557E2C23-EB27-4E0C-B22F-ED303BCE0179}" type="pres">
      <dgm:prSet presAssocID="{4C498AAD-C52C-4443-AD28-AE921A642C33}" presName="root2" presStyleCnt="0"/>
      <dgm:spPr/>
    </dgm:pt>
    <dgm:pt modelId="{CFCEA45A-B3E4-4B5F-A1FD-1F33CD43D087}" type="pres">
      <dgm:prSet presAssocID="{4C498AAD-C52C-4443-AD28-AE921A642C33}" presName="LevelTwoTextNode" presStyleLbl="node2" presStyleIdx="0" presStyleCnt="8" custScaleX="138833">
        <dgm:presLayoutVars>
          <dgm:chPref val="3"/>
        </dgm:presLayoutVars>
      </dgm:prSet>
      <dgm:spPr/>
    </dgm:pt>
    <dgm:pt modelId="{90ABE071-8091-4ED2-92BA-AD1E6A1A6CD0}" type="pres">
      <dgm:prSet presAssocID="{4C498AAD-C52C-4443-AD28-AE921A642C33}" presName="level3hierChild" presStyleCnt="0"/>
      <dgm:spPr/>
    </dgm:pt>
    <dgm:pt modelId="{3D3A71FF-1566-4AED-9600-7833328B8627}" type="pres">
      <dgm:prSet presAssocID="{153AE2B9-4EA4-4CE4-9968-90F47DC4D692}" presName="conn2-1" presStyleLbl="parChTrans1D2" presStyleIdx="1" presStyleCnt="8"/>
      <dgm:spPr/>
    </dgm:pt>
    <dgm:pt modelId="{3CD60F06-2296-4FD0-B11E-B334C7C5B982}" type="pres">
      <dgm:prSet presAssocID="{153AE2B9-4EA4-4CE4-9968-90F47DC4D692}" presName="connTx" presStyleLbl="parChTrans1D2" presStyleIdx="1" presStyleCnt="8"/>
      <dgm:spPr/>
    </dgm:pt>
    <dgm:pt modelId="{04BD6E94-8DDC-42B4-9A09-D046494D5B28}" type="pres">
      <dgm:prSet presAssocID="{BA9228E9-AEB0-48A6-A67A-8B81D0298211}" presName="root2" presStyleCnt="0"/>
      <dgm:spPr/>
    </dgm:pt>
    <dgm:pt modelId="{FA5BFDEE-B615-4A26-B7CB-400E8ED81181}" type="pres">
      <dgm:prSet presAssocID="{BA9228E9-AEB0-48A6-A67A-8B81D0298211}" presName="LevelTwoTextNode" presStyleLbl="node2" presStyleIdx="1" presStyleCnt="8" custScaleX="140007">
        <dgm:presLayoutVars>
          <dgm:chPref val="3"/>
        </dgm:presLayoutVars>
      </dgm:prSet>
      <dgm:spPr/>
    </dgm:pt>
    <dgm:pt modelId="{2B143615-A453-4ABA-B46B-53EA909E3309}" type="pres">
      <dgm:prSet presAssocID="{BA9228E9-AEB0-48A6-A67A-8B81D0298211}" presName="level3hierChild" presStyleCnt="0"/>
      <dgm:spPr/>
    </dgm:pt>
    <dgm:pt modelId="{4C094B9A-8BFC-4880-A4A1-D7D237308C2F}" type="pres">
      <dgm:prSet presAssocID="{DFC1C232-C817-43CA-851C-CE4AE771BFCF}" presName="conn2-1" presStyleLbl="parChTrans1D2" presStyleIdx="2" presStyleCnt="8"/>
      <dgm:spPr/>
    </dgm:pt>
    <dgm:pt modelId="{2A73F95D-8C3A-4766-90CF-996ED742F3D6}" type="pres">
      <dgm:prSet presAssocID="{DFC1C232-C817-43CA-851C-CE4AE771BFCF}" presName="connTx" presStyleLbl="parChTrans1D2" presStyleIdx="2" presStyleCnt="8"/>
      <dgm:spPr/>
    </dgm:pt>
    <dgm:pt modelId="{7DF99FEA-572C-4E00-AFA3-E01720E35EC4}" type="pres">
      <dgm:prSet presAssocID="{0119023A-A1E3-497A-B0C3-0685C10D60C5}" presName="root2" presStyleCnt="0"/>
      <dgm:spPr/>
    </dgm:pt>
    <dgm:pt modelId="{30DB89B2-3C81-4213-8F67-875F182F5952}" type="pres">
      <dgm:prSet presAssocID="{0119023A-A1E3-497A-B0C3-0685C10D60C5}" presName="LevelTwoTextNode" presStyleLbl="node2" presStyleIdx="2" presStyleCnt="8" custScaleX="141935">
        <dgm:presLayoutVars>
          <dgm:chPref val="3"/>
        </dgm:presLayoutVars>
      </dgm:prSet>
      <dgm:spPr/>
    </dgm:pt>
    <dgm:pt modelId="{91DE097A-ECB9-4B03-8CDE-56024EA8D85A}" type="pres">
      <dgm:prSet presAssocID="{0119023A-A1E3-497A-B0C3-0685C10D60C5}" presName="level3hierChild" presStyleCnt="0"/>
      <dgm:spPr/>
    </dgm:pt>
    <dgm:pt modelId="{1B13EDF3-8127-47D3-8A11-59DC41DE05C3}" type="pres">
      <dgm:prSet presAssocID="{59F9B9C4-F50E-4F7F-82D7-4C65B6A1E523}" presName="conn2-1" presStyleLbl="parChTrans1D2" presStyleIdx="3" presStyleCnt="8"/>
      <dgm:spPr/>
    </dgm:pt>
    <dgm:pt modelId="{D18F4F8E-424F-4A5D-8EB6-31B21D6E93FE}" type="pres">
      <dgm:prSet presAssocID="{59F9B9C4-F50E-4F7F-82D7-4C65B6A1E523}" presName="connTx" presStyleLbl="parChTrans1D2" presStyleIdx="3" presStyleCnt="8"/>
      <dgm:spPr/>
    </dgm:pt>
    <dgm:pt modelId="{BFB9AD81-C09A-4EEA-AEC2-08506D580759}" type="pres">
      <dgm:prSet presAssocID="{16AA64FE-EA8B-44D0-8C73-C160A74AAFEA}" presName="root2" presStyleCnt="0"/>
      <dgm:spPr/>
    </dgm:pt>
    <dgm:pt modelId="{2090B892-3E54-4DAC-A7DC-FD52E2AF7DFD}" type="pres">
      <dgm:prSet presAssocID="{16AA64FE-EA8B-44D0-8C73-C160A74AAFEA}" presName="LevelTwoTextNode" presStyleLbl="node2" presStyleIdx="3" presStyleCnt="8" custScaleX="142196">
        <dgm:presLayoutVars>
          <dgm:chPref val="3"/>
        </dgm:presLayoutVars>
      </dgm:prSet>
      <dgm:spPr/>
    </dgm:pt>
    <dgm:pt modelId="{257AF735-A72A-48C9-92B1-3C7288490FC5}" type="pres">
      <dgm:prSet presAssocID="{16AA64FE-EA8B-44D0-8C73-C160A74AAFEA}" presName="level3hierChild" presStyleCnt="0"/>
      <dgm:spPr/>
    </dgm:pt>
    <dgm:pt modelId="{45E6FD61-BA07-47A1-91DB-54ABCAE3160A}" type="pres">
      <dgm:prSet presAssocID="{015FA55B-4C86-4F70-A199-A2B5943E0370}" presName="conn2-1" presStyleLbl="parChTrans1D2" presStyleIdx="4" presStyleCnt="8"/>
      <dgm:spPr/>
    </dgm:pt>
    <dgm:pt modelId="{A8B4060E-0B39-498D-B9F0-DC342979E4E3}" type="pres">
      <dgm:prSet presAssocID="{015FA55B-4C86-4F70-A199-A2B5943E0370}" presName="connTx" presStyleLbl="parChTrans1D2" presStyleIdx="4" presStyleCnt="8"/>
      <dgm:spPr/>
    </dgm:pt>
    <dgm:pt modelId="{DC5EE0CA-36FB-4AD1-8D8C-E9C17BB7133B}" type="pres">
      <dgm:prSet presAssocID="{106527B5-9969-4A5A-B898-947A2D59631D}" presName="root2" presStyleCnt="0"/>
      <dgm:spPr/>
    </dgm:pt>
    <dgm:pt modelId="{813E49CF-D37F-45EE-B762-BA50675856CE}" type="pres">
      <dgm:prSet presAssocID="{106527B5-9969-4A5A-B898-947A2D59631D}" presName="LevelTwoTextNode" presStyleLbl="node2" presStyleIdx="4" presStyleCnt="8" custScaleX="145037">
        <dgm:presLayoutVars>
          <dgm:chPref val="3"/>
        </dgm:presLayoutVars>
      </dgm:prSet>
      <dgm:spPr/>
    </dgm:pt>
    <dgm:pt modelId="{47C2CE30-920E-4295-856E-874E709DC952}" type="pres">
      <dgm:prSet presAssocID="{106527B5-9969-4A5A-B898-947A2D59631D}" presName="level3hierChild" presStyleCnt="0"/>
      <dgm:spPr/>
    </dgm:pt>
    <dgm:pt modelId="{F690DEFD-E579-4C0E-9219-F32FDA05285C}" type="pres">
      <dgm:prSet presAssocID="{F0A4AE76-E9E9-46DA-9CAA-F2B99F0BC656}" presName="conn2-1" presStyleLbl="parChTrans1D2" presStyleIdx="5" presStyleCnt="8"/>
      <dgm:spPr/>
    </dgm:pt>
    <dgm:pt modelId="{AB7BD0E5-6E37-47B8-8A9C-AA7149306963}" type="pres">
      <dgm:prSet presAssocID="{F0A4AE76-E9E9-46DA-9CAA-F2B99F0BC656}" presName="connTx" presStyleLbl="parChTrans1D2" presStyleIdx="5" presStyleCnt="8"/>
      <dgm:spPr/>
    </dgm:pt>
    <dgm:pt modelId="{1F37964F-E6EB-46D2-89DA-19BB1930823B}" type="pres">
      <dgm:prSet presAssocID="{38F98AF3-A24E-4586-B269-74655F9792E8}" presName="root2" presStyleCnt="0"/>
      <dgm:spPr/>
    </dgm:pt>
    <dgm:pt modelId="{BE9F6C25-1F8F-4E18-907F-602FF3BAB9B8}" type="pres">
      <dgm:prSet presAssocID="{38F98AF3-A24E-4586-B269-74655F9792E8}" presName="LevelTwoTextNode" presStyleLbl="node2" presStyleIdx="5" presStyleCnt="8" custScaleX="144580" custScaleY="176245">
        <dgm:presLayoutVars>
          <dgm:chPref val="3"/>
        </dgm:presLayoutVars>
      </dgm:prSet>
      <dgm:spPr/>
    </dgm:pt>
    <dgm:pt modelId="{67837759-B48D-406A-9255-57EFE42625B2}" type="pres">
      <dgm:prSet presAssocID="{38F98AF3-A24E-4586-B269-74655F9792E8}" presName="level3hierChild" presStyleCnt="0"/>
      <dgm:spPr/>
    </dgm:pt>
    <dgm:pt modelId="{602AB4F1-9879-4203-B266-677519AA9CD5}" type="pres">
      <dgm:prSet presAssocID="{61F62BF4-ED2D-4E33-8976-23C6208E00E0}" presName="conn2-1" presStyleLbl="parChTrans1D2" presStyleIdx="6" presStyleCnt="8"/>
      <dgm:spPr/>
    </dgm:pt>
    <dgm:pt modelId="{DFFAFEED-E0E5-425A-924A-3DB856ACF73B}" type="pres">
      <dgm:prSet presAssocID="{61F62BF4-ED2D-4E33-8976-23C6208E00E0}" presName="connTx" presStyleLbl="parChTrans1D2" presStyleIdx="6" presStyleCnt="8"/>
      <dgm:spPr/>
    </dgm:pt>
    <dgm:pt modelId="{41B4FBCE-5F67-45EC-B51E-BE71704CFF1C}" type="pres">
      <dgm:prSet presAssocID="{B9CAC57E-8A01-4DDB-9CCA-F07219A6DD48}" presName="root2" presStyleCnt="0"/>
      <dgm:spPr/>
    </dgm:pt>
    <dgm:pt modelId="{3338CBD0-C361-45FA-BF05-BD4641738150}" type="pres">
      <dgm:prSet presAssocID="{B9CAC57E-8A01-4DDB-9CCA-F07219A6DD48}" presName="LevelTwoTextNode" presStyleLbl="node2" presStyleIdx="6" presStyleCnt="8" custScaleX="144580" custScaleY="178751">
        <dgm:presLayoutVars>
          <dgm:chPref val="3"/>
        </dgm:presLayoutVars>
      </dgm:prSet>
      <dgm:spPr/>
    </dgm:pt>
    <dgm:pt modelId="{82D1523D-7AAC-4E4F-9E07-8E01A4972C7D}" type="pres">
      <dgm:prSet presAssocID="{B9CAC57E-8A01-4DDB-9CCA-F07219A6DD48}" presName="level3hierChild" presStyleCnt="0"/>
      <dgm:spPr/>
    </dgm:pt>
    <dgm:pt modelId="{2F211B8A-5EC8-4CDF-B5B2-36B800C94351}" type="pres">
      <dgm:prSet presAssocID="{C58F0BC8-B9E1-4438-A494-7E06E4F39BEB}" presName="conn2-1" presStyleLbl="parChTrans1D2" presStyleIdx="7" presStyleCnt="8"/>
      <dgm:spPr/>
    </dgm:pt>
    <dgm:pt modelId="{1627610E-33D7-4E67-875C-F7D3DDC4CBB4}" type="pres">
      <dgm:prSet presAssocID="{C58F0BC8-B9E1-4438-A494-7E06E4F39BEB}" presName="connTx" presStyleLbl="parChTrans1D2" presStyleIdx="7" presStyleCnt="8"/>
      <dgm:spPr/>
    </dgm:pt>
    <dgm:pt modelId="{051C2050-5D1B-429B-8020-D4180EB411D4}" type="pres">
      <dgm:prSet presAssocID="{0B7CFEDC-2EC8-4FA0-A6B5-FC41E4F4277D}" presName="root2" presStyleCnt="0"/>
      <dgm:spPr/>
    </dgm:pt>
    <dgm:pt modelId="{BA25FDC5-287C-4A6C-9528-595F16101C4A}" type="pres">
      <dgm:prSet presAssocID="{0B7CFEDC-2EC8-4FA0-A6B5-FC41E4F4277D}" presName="LevelTwoTextNode" presStyleLbl="node2" presStyleIdx="7" presStyleCnt="8" custScaleX="145037" custScaleY="176188">
        <dgm:presLayoutVars>
          <dgm:chPref val="3"/>
        </dgm:presLayoutVars>
      </dgm:prSet>
      <dgm:spPr/>
    </dgm:pt>
    <dgm:pt modelId="{BA1C05D2-E020-460C-847D-D9D3A933797C}" type="pres">
      <dgm:prSet presAssocID="{0B7CFEDC-2EC8-4FA0-A6B5-FC41E4F4277D}" presName="level3hierChild" presStyleCnt="0"/>
      <dgm:spPr/>
    </dgm:pt>
  </dgm:ptLst>
  <dgm:cxnLst>
    <dgm:cxn modelId="{76DB14EC-5615-4492-BE41-38BAD9264F93}" type="presOf" srcId="{C58F0BC8-B9E1-4438-A494-7E06E4F39BEB}" destId="{1627610E-33D7-4E67-875C-F7D3DDC4CBB4}" srcOrd="1" destOrd="0" presId="urn:microsoft.com/office/officeart/2008/layout/HorizontalMultiLevelHierarchy"/>
    <dgm:cxn modelId="{FE4EC091-56A6-4BD7-AB51-BDBEDFC1973C}" type="presOf" srcId="{4C498AAD-C52C-4443-AD28-AE921A642C33}" destId="{CFCEA45A-B3E4-4B5F-A1FD-1F33CD43D087}" srcOrd="0" destOrd="0" presId="urn:microsoft.com/office/officeart/2008/layout/HorizontalMultiLevelHierarchy"/>
    <dgm:cxn modelId="{326A9A3B-62AF-4583-A873-98E8AB5BA429}" srcId="{7299E27D-5AC0-477D-AA09-A62E064ACA26}" destId="{BD7E0FC9-ADEA-4D00-9F3A-ADDA2D2C2C62}" srcOrd="0" destOrd="0" parTransId="{0E4D09FB-BDAE-49BF-8077-73E50B6BCA6B}" sibTransId="{E0ECC603-7C10-4FEB-BB61-01A6F58E5E48}"/>
    <dgm:cxn modelId="{38D11E4D-D480-439E-8B21-C0603C81040C}" type="presOf" srcId="{DFC1C232-C817-43CA-851C-CE4AE771BFCF}" destId="{4C094B9A-8BFC-4880-A4A1-D7D237308C2F}" srcOrd="0" destOrd="0" presId="urn:microsoft.com/office/officeart/2008/layout/HorizontalMultiLevelHierarchy"/>
    <dgm:cxn modelId="{C13134A3-8530-4243-95E7-7DC582CBBE0E}" type="presOf" srcId="{F0A4AE76-E9E9-46DA-9CAA-F2B99F0BC656}" destId="{AB7BD0E5-6E37-47B8-8A9C-AA7149306963}" srcOrd="1" destOrd="0" presId="urn:microsoft.com/office/officeart/2008/layout/HorizontalMultiLevelHierarchy"/>
    <dgm:cxn modelId="{ECC832F7-CDD5-4514-A598-14404C2FA0F8}" type="presOf" srcId="{F0A4AE76-E9E9-46DA-9CAA-F2B99F0BC656}" destId="{F690DEFD-E579-4C0E-9219-F32FDA05285C}" srcOrd="0" destOrd="0" presId="urn:microsoft.com/office/officeart/2008/layout/HorizontalMultiLevelHierarchy"/>
    <dgm:cxn modelId="{0F75B5E9-09BF-434A-BE6F-D0FA04198B40}" type="presOf" srcId="{61F62BF4-ED2D-4E33-8976-23C6208E00E0}" destId="{DFFAFEED-E0E5-425A-924A-3DB856ACF73B}" srcOrd="1" destOrd="0" presId="urn:microsoft.com/office/officeart/2008/layout/HorizontalMultiLevelHierarchy"/>
    <dgm:cxn modelId="{9C3C4CE4-5619-4A84-8F32-64F55D3793B8}" srcId="{BD7E0FC9-ADEA-4D00-9F3A-ADDA2D2C2C62}" destId="{38F98AF3-A24E-4586-B269-74655F9792E8}" srcOrd="5" destOrd="0" parTransId="{F0A4AE76-E9E9-46DA-9CAA-F2B99F0BC656}" sibTransId="{048440E6-30B1-4615-AEF4-328201E6B79F}"/>
    <dgm:cxn modelId="{196C2432-573D-46E3-AA61-40F09D84AB83}" type="presOf" srcId="{153AE2B9-4EA4-4CE4-9968-90F47DC4D692}" destId="{3D3A71FF-1566-4AED-9600-7833328B8627}" srcOrd="0" destOrd="0" presId="urn:microsoft.com/office/officeart/2008/layout/HorizontalMultiLevelHierarchy"/>
    <dgm:cxn modelId="{C434A4E4-C208-4760-BBCA-4B008297A8A1}" srcId="{BD7E0FC9-ADEA-4D00-9F3A-ADDA2D2C2C62}" destId="{106527B5-9969-4A5A-B898-947A2D59631D}" srcOrd="4" destOrd="0" parTransId="{015FA55B-4C86-4F70-A199-A2B5943E0370}" sibTransId="{9A1D50EC-04A4-41DD-A604-DD281ADD86AE}"/>
    <dgm:cxn modelId="{8E2D7B5B-1267-4E8F-B7DA-3D01BC502E2C}" srcId="{BD7E0FC9-ADEA-4D00-9F3A-ADDA2D2C2C62}" destId="{16AA64FE-EA8B-44D0-8C73-C160A74AAFEA}" srcOrd="3" destOrd="0" parTransId="{59F9B9C4-F50E-4F7F-82D7-4C65B6A1E523}" sibTransId="{54348EEC-8C32-44BE-B27F-7F1CE24872DE}"/>
    <dgm:cxn modelId="{C2636E23-4B2C-4EE9-A96A-772AD16B5E0E}" type="presOf" srcId="{C58F0BC8-B9E1-4438-A494-7E06E4F39BEB}" destId="{2F211B8A-5EC8-4CDF-B5B2-36B800C94351}" srcOrd="0" destOrd="0" presId="urn:microsoft.com/office/officeart/2008/layout/HorizontalMultiLevelHierarchy"/>
    <dgm:cxn modelId="{1E102844-AF7E-4395-8930-492226DD273A}" type="presOf" srcId="{153AE2B9-4EA4-4CE4-9968-90F47DC4D692}" destId="{3CD60F06-2296-4FD0-B11E-B334C7C5B982}" srcOrd="1" destOrd="0" presId="urn:microsoft.com/office/officeart/2008/layout/HorizontalMultiLevelHierarchy"/>
    <dgm:cxn modelId="{5A25E5A9-ECCD-45EA-8AC8-A8DD43B2201B}" type="presOf" srcId="{5B85E21E-8457-4554-871D-80B64628337B}" destId="{3C11C14B-4C76-4812-A90E-29838480761E}" srcOrd="1" destOrd="0" presId="urn:microsoft.com/office/officeart/2008/layout/HorizontalMultiLevelHierarchy"/>
    <dgm:cxn modelId="{D24A13BA-3E71-4A27-BE50-D1EC77ABD89C}" type="presOf" srcId="{0119023A-A1E3-497A-B0C3-0685C10D60C5}" destId="{30DB89B2-3C81-4213-8F67-875F182F5952}" srcOrd="0" destOrd="0" presId="urn:microsoft.com/office/officeart/2008/layout/HorizontalMultiLevelHierarchy"/>
    <dgm:cxn modelId="{93677072-A709-485A-BAD9-1E74E835CDC2}" type="presOf" srcId="{5B85E21E-8457-4554-871D-80B64628337B}" destId="{825EAFAE-3E9E-4D70-8E14-96AAE0DC44EB}" srcOrd="0" destOrd="0" presId="urn:microsoft.com/office/officeart/2008/layout/HorizontalMultiLevelHierarchy"/>
    <dgm:cxn modelId="{683016C6-2DBB-4A1D-A8EB-4EA38BDE908B}" type="presOf" srcId="{BA9228E9-AEB0-48A6-A67A-8B81D0298211}" destId="{FA5BFDEE-B615-4A26-B7CB-400E8ED81181}" srcOrd="0" destOrd="0" presId="urn:microsoft.com/office/officeart/2008/layout/HorizontalMultiLevelHierarchy"/>
    <dgm:cxn modelId="{0E6B0774-31EA-4E2A-82E7-C8CA89453AF1}" type="presOf" srcId="{015FA55B-4C86-4F70-A199-A2B5943E0370}" destId="{A8B4060E-0B39-498D-B9F0-DC342979E4E3}" srcOrd="1" destOrd="0" presId="urn:microsoft.com/office/officeart/2008/layout/HorizontalMultiLevelHierarchy"/>
    <dgm:cxn modelId="{CAD91FCF-68EA-4BCE-9D0E-047F1882E785}" type="presOf" srcId="{B9CAC57E-8A01-4DDB-9CCA-F07219A6DD48}" destId="{3338CBD0-C361-45FA-BF05-BD4641738150}" srcOrd="0" destOrd="0" presId="urn:microsoft.com/office/officeart/2008/layout/HorizontalMultiLevelHierarchy"/>
    <dgm:cxn modelId="{A2F85DD5-F3D5-4AB3-BBAC-2E11BA08B5CB}" srcId="{BD7E0FC9-ADEA-4D00-9F3A-ADDA2D2C2C62}" destId="{0119023A-A1E3-497A-B0C3-0685C10D60C5}" srcOrd="2" destOrd="0" parTransId="{DFC1C232-C817-43CA-851C-CE4AE771BFCF}" sibTransId="{7D1BD87D-6418-4AA1-A6A8-384DE4EABA85}"/>
    <dgm:cxn modelId="{1C69D3F3-7D33-47DC-BF8D-6D0B01A3B789}" type="presOf" srcId="{59F9B9C4-F50E-4F7F-82D7-4C65B6A1E523}" destId="{D18F4F8E-424F-4A5D-8EB6-31B21D6E93FE}" srcOrd="1" destOrd="0" presId="urn:microsoft.com/office/officeart/2008/layout/HorizontalMultiLevelHierarchy"/>
    <dgm:cxn modelId="{1947412D-8ABA-40F4-90C0-543D32C53BDB}" type="presOf" srcId="{38F98AF3-A24E-4586-B269-74655F9792E8}" destId="{BE9F6C25-1F8F-4E18-907F-602FF3BAB9B8}" srcOrd="0" destOrd="0" presId="urn:microsoft.com/office/officeart/2008/layout/HorizontalMultiLevelHierarchy"/>
    <dgm:cxn modelId="{CA1A4DC2-DDBB-429D-9BBC-0F46F5A7DAFB}" type="presOf" srcId="{61F62BF4-ED2D-4E33-8976-23C6208E00E0}" destId="{602AB4F1-9879-4203-B266-677519AA9CD5}" srcOrd="0" destOrd="0" presId="urn:microsoft.com/office/officeart/2008/layout/HorizontalMultiLevelHierarchy"/>
    <dgm:cxn modelId="{6A856635-2EC9-436F-9312-A95F07BD1500}" type="presOf" srcId="{DFC1C232-C817-43CA-851C-CE4AE771BFCF}" destId="{2A73F95D-8C3A-4766-90CF-996ED742F3D6}" srcOrd="1" destOrd="0" presId="urn:microsoft.com/office/officeart/2008/layout/HorizontalMultiLevelHierarchy"/>
    <dgm:cxn modelId="{6CBD44C2-55EA-44CC-A1B8-A5C21F564214}" srcId="{BD7E0FC9-ADEA-4D00-9F3A-ADDA2D2C2C62}" destId="{B9CAC57E-8A01-4DDB-9CCA-F07219A6DD48}" srcOrd="6" destOrd="0" parTransId="{61F62BF4-ED2D-4E33-8976-23C6208E00E0}" sibTransId="{B4826617-C857-44A2-8DD0-A74602C94A46}"/>
    <dgm:cxn modelId="{54E8CE44-80B8-4559-8AEA-BD4E0A8E8236}" type="presOf" srcId="{0B7CFEDC-2EC8-4FA0-A6B5-FC41E4F4277D}" destId="{BA25FDC5-287C-4A6C-9528-595F16101C4A}" srcOrd="0" destOrd="0" presId="urn:microsoft.com/office/officeart/2008/layout/HorizontalMultiLevelHierarchy"/>
    <dgm:cxn modelId="{3BC92160-11E7-45FE-A28C-259C0B06A7DF}" type="presOf" srcId="{015FA55B-4C86-4F70-A199-A2B5943E0370}" destId="{45E6FD61-BA07-47A1-91DB-54ABCAE3160A}" srcOrd="0" destOrd="0" presId="urn:microsoft.com/office/officeart/2008/layout/HorizontalMultiLevelHierarchy"/>
    <dgm:cxn modelId="{6CA04465-EF13-42FD-A1F6-5AD7C41EBD2C}" type="presOf" srcId="{59F9B9C4-F50E-4F7F-82D7-4C65B6A1E523}" destId="{1B13EDF3-8127-47D3-8A11-59DC41DE05C3}" srcOrd="0" destOrd="0" presId="urn:microsoft.com/office/officeart/2008/layout/HorizontalMultiLevelHierarchy"/>
    <dgm:cxn modelId="{0B5A3415-A140-4714-A687-34A792741349}" srcId="{BD7E0FC9-ADEA-4D00-9F3A-ADDA2D2C2C62}" destId="{4C498AAD-C52C-4443-AD28-AE921A642C33}" srcOrd="0" destOrd="0" parTransId="{5B85E21E-8457-4554-871D-80B64628337B}" sibTransId="{9EF6FE35-997D-4BD5-BFAA-A0CFF985AFC6}"/>
    <dgm:cxn modelId="{918230EF-C55D-4C3F-A620-B93845308E15}" type="presOf" srcId="{106527B5-9969-4A5A-B898-947A2D59631D}" destId="{813E49CF-D37F-45EE-B762-BA50675856CE}" srcOrd="0" destOrd="0" presId="urn:microsoft.com/office/officeart/2008/layout/HorizontalMultiLevelHierarchy"/>
    <dgm:cxn modelId="{82C34902-F7CC-45C9-8895-468FF78881CF}" type="presOf" srcId="{BD7E0FC9-ADEA-4D00-9F3A-ADDA2D2C2C62}" destId="{FD315C59-83F4-43DF-B14C-D07DE70B2E13}" srcOrd="0" destOrd="0" presId="urn:microsoft.com/office/officeart/2008/layout/HorizontalMultiLevelHierarchy"/>
    <dgm:cxn modelId="{D8273089-71A2-4A5D-9A39-738A44A6296A}" type="presOf" srcId="{7299E27D-5AC0-477D-AA09-A62E064ACA26}" destId="{3F7FB764-455A-40C2-ABC5-3AF8C34C0D58}" srcOrd="0" destOrd="0" presId="urn:microsoft.com/office/officeart/2008/layout/HorizontalMultiLevelHierarchy"/>
    <dgm:cxn modelId="{CC3BE59C-AE6C-48FA-9949-8A7D9AC98F35}" srcId="{BD7E0FC9-ADEA-4D00-9F3A-ADDA2D2C2C62}" destId="{0B7CFEDC-2EC8-4FA0-A6B5-FC41E4F4277D}" srcOrd="7" destOrd="0" parTransId="{C58F0BC8-B9E1-4438-A494-7E06E4F39BEB}" sibTransId="{F023410A-1C5B-44A9-B029-E90BD8479E99}"/>
    <dgm:cxn modelId="{584A4473-37C1-4D4B-B7A6-F47CBAA784FE}" type="presOf" srcId="{16AA64FE-EA8B-44D0-8C73-C160A74AAFEA}" destId="{2090B892-3E54-4DAC-A7DC-FD52E2AF7DFD}" srcOrd="0" destOrd="0" presId="urn:microsoft.com/office/officeart/2008/layout/HorizontalMultiLevelHierarchy"/>
    <dgm:cxn modelId="{FB23C2A7-311C-4A97-A26E-95943CD4A034}" srcId="{BD7E0FC9-ADEA-4D00-9F3A-ADDA2D2C2C62}" destId="{BA9228E9-AEB0-48A6-A67A-8B81D0298211}" srcOrd="1" destOrd="0" parTransId="{153AE2B9-4EA4-4CE4-9968-90F47DC4D692}" sibTransId="{8E24F5B4-E15F-4F76-8C5E-C2568D686CA2}"/>
    <dgm:cxn modelId="{4524E155-1D62-4EAB-A53E-88237E9BBE7C}" type="presParOf" srcId="{3F7FB764-455A-40C2-ABC5-3AF8C34C0D58}" destId="{1135D3AC-55A7-41B0-ACD8-94E48909892D}" srcOrd="0" destOrd="0" presId="urn:microsoft.com/office/officeart/2008/layout/HorizontalMultiLevelHierarchy"/>
    <dgm:cxn modelId="{A41D9801-E934-48EC-8737-82276DF6E6D3}" type="presParOf" srcId="{1135D3AC-55A7-41B0-ACD8-94E48909892D}" destId="{FD315C59-83F4-43DF-B14C-D07DE70B2E13}" srcOrd="0" destOrd="0" presId="urn:microsoft.com/office/officeart/2008/layout/HorizontalMultiLevelHierarchy"/>
    <dgm:cxn modelId="{9C6B34A7-A6BD-4B25-87AF-51CC1D4CC43D}" type="presParOf" srcId="{1135D3AC-55A7-41B0-ACD8-94E48909892D}" destId="{267B9ADC-E700-43C5-B8D6-30BCADABFFA3}" srcOrd="1" destOrd="0" presId="urn:microsoft.com/office/officeart/2008/layout/HorizontalMultiLevelHierarchy"/>
    <dgm:cxn modelId="{93EC6C91-4BC2-4075-8416-DCB94D6A1728}" type="presParOf" srcId="{267B9ADC-E700-43C5-B8D6-30BCADABFFA3}" destId="{825EAFAE-3E9E-4D70-8E14-96AAE0DC44EB}" srcOrd="0" destOrd="0" presId="urn:microsoft.com/office/officeart/2008/layout/HorizontalMultiLevelHierarchy"/>
    <dgm:cxn modelId="{42688E33-85E7-4E5E-A564-5C4253048B28}" type="presParOf" srcId="{825EAFAE-3E9E-4D70-8E14-96AAE0DC44EB}" destId="{3C11C14B-4C76-4812-A90E-29838480761E}" srcOrd="0" destOrd="0" presId="urn:microsoft.com/office/officeart/2008/layout/HorizontalMultiLevelHierarchy"/>
    <dgm:cxn modelId="{4D2D1853-22DD-40FE-AD1C-442D05F8B542}" type="presParOf" srcId="{267B9ADC-E700-43C5-B8D6-30BCADABFFA3}" destId="{557E2C23-EB27-4E0C-B22F-ED303BCE0179}" srcOrd="1" destOrd="0" presId="urn:microsoft.com/office/officeart/2008/layout/HorizontalMultiLevelHierarchy"/>
    <dgm:cxn modelId="{DC372494-4B5F-4324-8F4D-82EFF86ED93D}" type="presParOf" srcId="{557E2C23-EB27-4E0C-B22F-ED303BCE0179}" destId="{CFCEA45A-B3E4-4B5F-A1FD-1F33CD43D087}" srcOrd="0" destOrd="0" presId="urn:microsoft.com/office/officeart/2008/layout/HorizontalMultiLevelHierarchy"/>
    <dgm:cxn modelId="{0C884B01-3111-4D59-AE89-3542F1B8AD4D}" type="presParOf" srcId="{557E2C23-EB27-4E0C-B22F-ED303BCE0179}" destId="{90ABE071-8091-4ED2-92BA-AD1E6A1A6CD0}" srcOrd="1" destOrd="0" presId="urn:microsoft.com/office/officeart/2008/layout/HorizontalMultiLevelHierarchy"/>
    <dgm:cxn modelId="{A1EB5798-D532-4803-A53D-1EE199680BF6}" type="presParOf" srcId="{267B9ADC-E700-43C5-B8D6-30BCADABFFA3}" destId="{3D3A71FF-1566-4AED-9600-7833328B8627}" srcOrd="2" destOrd="0" presId="urn:microsoft.com/office/officeart/2008/layout/HorizontalMultiLevelHierarchy"/>
    <dgm:cxn modelId="{6C38D5EC-1F3E-455C-AD5A-6632F043BC1C}" type="presParOf" srcId="{3D3A71FF-1566-4AED-9600-7833328B8627}" destId="{3CD60F06-2296-4FD0-B11E-B334C7C5B982}" srcOrd="0" destOrd="0" presId="urn:microsoft.com/office/officeart/2008/layout/HorizontalMultiLevelHierarchy"/>
    <dgm:cxn modelId="{E7FC7920-87C1-4F4D-820F-08799EB4BB46}" type="presParOf" srcId="{267B9ADC-E700-43C5-B8D6-30BCADABFFA3}" destId="{04BD6E94-8DDC-42B4-9A09-D046494D5B28}" srcOrd="3" destOrd="0" presId="urn:microsoft.com/office/officeart/2008/layout/HorizontalMultiLevelHierarchy"/>
    <dgm:cxn modelId="{A4F6B52A-0002-4407-8A23-F3ABE4C39CFE}" type="presParOf" srcId="{04BD6E94-8DDC-42B4-9A09-D046494D5B28}" destId="{FA5BFDEE-B615-4A26-B7CB-400E8ED81181}" srcOrd="0" destOrd="0" presId="urn:microsoft.com/office/officeart/2008/layout/HorizontalMultiLevelHierarchy"/>
    <dgm:cxn modelId="{4594DDC1-5E69-438D-8FBF-75A55189AE88}" type="presParOf" srcId="{04BD6E94-8DDC-42B4-9A09-D046494D5B28}" destId="{2B143615-A453-4ABA-B46B-53EA909E3309}" srcOrd="1" destOrd="0" presId="urn:microsoft.com/office/officeart/2008/layout/HorizontalMultiLevelHierarchy"/>
    <dgm:cxn modelId="{F519603D-E8AE-4EA8-B656-E9803D31F516}" type="presParOf" srcId="{267B9ADC-E700-43C5-B8D6-30BCADABFFA3}" destId="{4C094B9A-8BFC-4880-A4A1-D7D237308C2F}" srcOrd="4" destOrd="0" presId="urn:microsoft.com/office/officeart/2008/layout/HorizontalMultiLevelHierarchy"/>
    <dgm:cxn modelId="{86D8AF66-A59B-405C-B862-557E702CC9EE}" type="presParOf" srcId="{4C094B9A-8BFC-4880-A4A1-D7D237308C2F}" destId="{2A73F95D-8C3A-4766-90CF-996ED742F3D6}" srcOrd="0" destOrd="0" presId="urn:microsoft.com/office/officeart/2008/layout/HorizontalMultiLevelHierarchy"/>
    <dgm:cxn modelId="{51E611A1-9611-482A-BCEE-1ABDB988E084}" type="presParOf" srcId="{267B9ADC-E700-43C5-B8D6-30BCADABFFA3}" destId="{7DF99FEA-572C-4E00-AFA3-E01720E35EC4}" srcOrd="5" destOrd="0" presId="urn:microsoft.com/office/officeart/2008/layout/HorizontalMultiLevelHierarchy"/>
    <dgm:cxn modelId="{593481F3-781D-45D8-8295-D358B00BE8BE}" type="presParOf" srcId="{7DF99FEA-572C-4E00-AFA3-E01720E35EC4}" destId="{30DB89B2-3C81-4213-8F67-875F182F5952}" srcOrd="0" destOrd="0" presId="urn:microsoft.com/office/officeart/2008/layout/HorizontalMultiLevelHierarchy"/>
    <dgm:cxn modelId="{9C23434F-E07A-4A38-A26D-F81F0A5825D5}" type="presParOf" srcId="{7DF99FEA-572C-4E00-AFA3-E01720E35EC4}" destId="{91DE097A-ECB9-4B03-8CDE-56024EA8D85A}" srcOrd="1" destOrd="0" presId="urn:microsoft.com/office/officeart/2008/layout/HorizontalMultiLevelHierarchy"/>
    <dgm:cxn modelId="{5CE86ED5-7E6A-4125-9C95-1B033C769CFC}" type="presParOf" srcId="{267B9ADC-E700-43C5-B8D6-30BCADABFFA3}" destId="{1B13EDF3-8127-47D3-8A11-59DC41DE05C3}" srcOrd="6" destOrd="0" presId="urn:microsoft.com/office/officeart/2008/layout/HorizontalMultiLevelHierarchy"/>
    <dgm:cxn modelId="{A55CAE0B-0428-4CEB-8B9B-6DFE80CF3CAB}" type="presParOf" srcId="{1B13EDF3-8127-47D3-8A11-59DC41DE05C3}" destId="{D18F4F8E-424F-4A5D-8EB6-31B21D6E93FE}" srcOrd="0" destOrd="0" presId="urn:microsoft.com/office/officeart/2008/layout/HorizontalMultiLevelHierarchy"/>
    <dgm:cxn modelId="{D48A09DC-2B73-4C34-A45F-1125BAA82001}" type="presParOf" srcId="{267B9ADC-E700-43C5-B8D6-30BCADABFFA3}" destId="{BFB9AD81-C09A-4EEA-AEC2-08506D580759}" srcOrd="7" destOrd="0" presId="urn:microsoft.com/office/officeart/2008/layout/HorizontalMultiLevelHierarchy"/>
    <dgm:cxn modelId="{3ED34424-3D6F-4B63-A35A-46D1DEF2FEF3}" type="presParOf" srcId="{BFB9AD81-C09A-4EEA-AEC2-08506D580759}" destId="{2090B892-3E54-4DAC-A7DC-FD52E2AF7DFD}" srcOrd="0" destOrd="0" presId="urn:microsoft.com/office/officeart/2008/layout/HorizontalMultiLevelHierarchy"/>
    <dgm:cxn modelId="{6E92A832-63ED-4F9A-B10A-AE298F458872}" type="presParOf" srcId="{BFB9AD81-C09A-4EEA-AEC2-08506D580759}" destId="{257AF735-A72A-48C9-92B1-3C7288490FC5}" srcOrd="1" destOrd="0" presId="urn:microsoft.com/office/officeart/2008/layout/HorizontalMultiLevelHierarchy"/>
    <dgm:cxn modelId="{C58FE1E1-D037-4858-9B85-233BE26CBABA}" type="presParOf" srcId="{267B9ADC-E700-43C5-B8D6-30BCADABFFA3}" destId="{45E6FD61-BA07-47A1-91DB-54ABCAE3160A}" srcOrd="8" destOrd="0" presId="urn:microsoft.com/office/officeart/2008/layout/HorizontalMultiLevelHierarchy"/>
    <dgm:cxn modelId="{8394E43D-4B70-45CD-BC2D-75BF4E206DF6}" type="presParOf" srcId="{45E6FD61-BA07-47A1-91DB-54ABCAE3160A}" destId="{A8B4060E-0B39-498D-B9F0-DC342979E4E3}" srcOrd="0" destOrd="0" presId="urn:microsoft.com/office/officeart/2008/layout/HorizontalMultiLevelHierarchy"/>
    <dgm:cxn modelId="{282605B4-E15E-4853-8D7A-A449FFD9134B}" type="presParOf" srcId="{267B9ADC-E700-43C5-B8D6-30BCADABFFA3}" destId="{DC5EE0CA-36FB-4AD1-8D8C-E9C17BB7133B}" srcOrd="9" destOrd="0" presId="urn:microsoft.com/office/officeart/2008/layout/HorizontalMultiLevelHierarchy"/>
    <dgm:cxn modelId="{24D4A2EF-9B1E-46ED-9CC6-2555F3EF1EDC}" type="presParOf" srcId="{DC5EE0CA-36FB-4AD1-8D8C-E9C17BB7133B}" destId="{813E49CF-D37F-45EE-B762-BA50675856CE}" srcOrd="0" destOrd="0" presId="urn:microsoft.com/office/officeart/2008/layout/HorizontalMultiLevelHierarchy"/>
    <dgm:cxn modelId="{C009B4A7-5FC5-4082-9BF1-46F9418AE60C}" type="presParOf" srcId="{DC5EE0CA-36FB-4AD1-8D8C-E9C17BB7133B}" destId="{47C2CE30-920E-4295-856E-874E709DC952}" srcOrd="1" destOrd="0" presId="urn:microsoft.com/office/officeart/2008/layout/HorizontalMultiLevelHierarchy"/>
    <dgm:cxn modelId="{62FA37A4-102B-4000-B44E-482280A325B7}" type="presParOf" srcId="{267B9ADC-E700-43C5-B8D6-30BCADABFFA3}" destId="{F690DEFD-E579-4C0E-9219-F32FDA05285C}" srcOrd="10" destOrd="0" presId="urn:microsoft.com/office/officeart/2008/layout/HorizontalMultiLevelHierarchy"/>
    <dgm:cxn modelId="{00117545-7442-45E1-A1C4-438847F9141A}" type="presParOf" srcId="{F690DEFD-E579-4C0E-9219-F32FDA05285C}" destId="{AB7BD0E5-6E37-47B8-8A9C-AA7149306963}" srcOrd="0" destOrd="0" presId="urn:microsoft.com/office/officeart/2008/layout/HorizontalMultiLevelHierarchy"/>
    <dgm:cxn modelId="{0AFFD008-C34D-47DE-B4DB-E3E869E740BD}" type="presParOf" srcId="{267B9ADC-E700-43C5-B8D6-30BCADABFFA3}" destId="{1F37964F-E6EB-46D2-89DA-19BB1930823B}" srcOrd="11" destOrd="0" presId="urn:microsoft.com/office/officeart/2008/layout/HorizontalMultiLevelHierarchy"/>
    <dgm:cxn modelId="{8873D298-2F85-45DA-938D-3DB47DB4D152}" type="presParOf" srcId="{1F37964F-E6EB-46D2-89DA-19BB1930823B}" destId="{BE9F6C25-1F8F-4E18-907F-602FF3BAB9B8}" srcOrd="0" destOrd="0" presId="urn:microsoft.com/office/officeart/2008/layout/HorizontalMultiLevelHierarchy"/>
    <dgm:cxn modelId="{8D8397EF-25FF-4C52-923A-252A52CEE4C8}" type="presParOf" srcId="{1F37964F-E6EB-46D2-89DA-19BB1930823B}" destId="{67837759-B48D-406A-9255-57EFE42625B2}" srcOrd="1" destOrd="0" presId="urn:microsoft.com/office/officeart/2008/layout/HorizontalMultiLevelHierarchy"/>
    <dgm:cxn modelId="{559D20EC-D99A-4A6C-B04F-5F42596DA8DB}" type="presParOf" srcId="{267B9ADC-E700-43C5-B8D6-30BCADABFFA3}" destId="{602AB4F1-9879-4203-B266-677519AA9CD5}" srcOrd="12" destOrd="0" presId="urn:microsoft.com/office/officeart/2008/layout/HorizontalMultiLevelHierarchy"/>
    <dgm:cxn modelId="{C444D97B-58CD-46DC-99E9-32F25D4E43FF}" type="presParOf" srcId="{602AB4F1-9879-4203-B266-677519AA9CD5}" destId="{DFFAFEED-E0E5-425A-924A-3DB856ACF73B}" srcOrd="0" destOrd="0" presId="urn:microsoft.com/office/officeart/2008/layout/HorizontalMultiLevelHierarchy"/>
    <dgm:cxn modelId="{357FBD5C-C108-4852-9184-179F087ED148}" type="presParOf" srcId="{267B9ADC-E700-43C5-B8D6-30BCADABFFA3}" destId="{41B4FBCE-5F67-45EC-B51E-BE71704CFF1C}" srcOrd="13" destOrd="0" presId="urn:microsoft.com/office/officeart/2008/layout/HorizontalMultiLevelHierarchy"/>
    <dgm:cxn modelId="{8072C06D-A4E6-4518-A9EC-9F8E460B92A7}" type="presParOf" srcId="{41B4FBCE-5F67-45EC-B51E-BE71704CFF1C}" destId="{3338CBD0-C361-45FA-BF05-BD4641738150}" srcOrd="0" destOrd="0" presId="urn:microsoft.com/office/officeart/2008/layout/HorizontalMultiLevelHierarchy"/>
    <dgm:cxn modelId="{9C247E94-FBA1-433E-BDB9-CC5C537A3921}" type="presParOf" srcId="{41B4FBCE-5F67-45EC-B51E-BE71704CFF1C}" destId="{82D1523D-7AAC-4E4F-9E07-8E01A4972C7D}" srcOrd="1" destOrd="0" presId="urn:microsoft.com/office/officeart/2008/layout/HorizontalMultiLevelHierarchy"/>
    <dgm:cxn modelId="{87A93439-2A5D-402C-9C2B-AE2FEAB431F6}" type="presParOf" srcId="{267B9ADC-E700-43C5-B8D6-30BCADABFFA3}" destId="{2F211B8A-5EC8-4CDF-B5B2-36B800C94351}" srcOrd="14" destOrd="0" presId="urn:microsoft.com/office/officeart/2008/layout/HorizontalMultiLevelHierarchy"/>
    <dgm:cxn modelId="{4C8BFC36-132B-474E-BA1B-5FDDB3267456}" type="presParOf" srcId="{2F211B8A-5EC8-4CDF-B5B2-36B800C94351}" destId="{1627610E-33D7-4E67-875C-F7D3DDC4CBB4}" srcOrd="0" destOrd="0" presId="urn:microsoft.com/office/officeart/2008/layout/HorizontalMultiLevelHierarchy"/>
    <dgm:cxn modelId="{624C74D0-1D3D-437A-91D6-261B00E73083}" type="presParOf" srcId="{267B9ADC-E700-43C5-B8D6-30BCADABFFA3}" destId="{051C2050-5D1B-429B-8020-D4180EB411D4}" srcOrd="15" destOrd="0" presId="urn:microsoft.com/office/officeart/2008/layout/HorizontalMultiLevelHierarchy"/>
    <dgm:cxn modelId="{F7474CA1-66BF-4414-9ACB-5F18159E25B2}" type="presParOf" srcId="{051C2050-5D1B-429B-8020-D4180EB411D4}" destId="{BA25FDC5-287C-4A6C-9528-595F16101C4A}" srcOrd="0" destOrd="0" presId="urn:microsoft.com/office/officeart/2008/layout/HorizontalMultiLevelHierarchy"/>
    <dgm:cxn modelId="{FF4FE9E0-FA03-4764-84F7-B087BFCBE73E}" type="presParOf" srcId="{051C2050-5D1B-429B-8020-D4180EB411D4}" destId="{BA1C05D2-E020-460C-847D-D9D3A933797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AA1E18-1807-4500-96C3-9323C9560D1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502A71-BA62-4DE7-B897-BEF9A4AB986E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b="1" dirty="0">
              <a:solidFill>
                <a:schemeClr val="bg1"/>
              </a:solidFill>
              <a:effectLst/>
              <a:ea typeface="Times New Roman" panose="02020603050405020304" pitchFamily="18" charset="0"/>
            </a:rPr>
            <a:t>Воспитание экологической культуры происходит через х</a:t>
          </a:r>
          <a:r>
            <a:rPr lang="ru-RU" b="1" dirty="0">
              <a:solidFill>
                <a:schemeClr val="bg1"/>
              </a:solidFill>
            </a:rPr>
            <a:t>удожественно эстетическое развитие</a:t>
          </a:r>
          <a:endParaRPr lang="ru-RU" dirty="0">
            <a:solidFill>
              <a:schemeClr val="bg1"/>
            </a:solidFill>
          </a:endParaRPr>
        </a:p>
      </dgm:t>
    </dgm:pt>
    <dgm:pt modelId="{4D22FBFB-1E6A-409A-A638-548154AC9CD4}" type="parTrans" cxnId="{D42DE5B0-D37E-4ED4-AAB5-4E2CFDC341A3}">
      <dgm:prSet/>
      <dgm:spPr/>
      <dgm:t>
        <a:bodyPr/>
        <a:lstStyle/>
        <a:p>
          <a:endParaRPr lang="ru-RU"/>
        </a:p>
      </dgm:t>
    </dgm:pt>
    <dgm:pt modelId="{BD852B12-4F1D-4F39-AD24-5D8B63DE66A1}" type="sibTrans" cxnId="{D42DE5B0-D37E-4ED4-AAB5-4E2CFDC341A3}">
      <dgm:prSet/>
      <dgm:spPr/>
      <dgm:t>
        <a:bodyPr/>
        <a:lstStyle/>
        <a:p>
          <a:endParaRPr lang="ru-RU"/>
        </a:p>
      </dgm:t>
    </dgm:pt>
    <dgm:pt modelId="{63579429-E8B1-402A-817B-5051B8A6BB4F}">
      <dgm:prSet phldrT="[Текст]"/>
      <dgm:spPr/>
      <dgm:t>
        <a:bodyPr/>
        <a:lstStyle/>
        <a:p>
          <a:r>
            <a:rPr lang="ru-RU" b="1" dirty="0"/>
            <a:t>Чтение худ. литературы</a:t>
          </a:r>
          <a:r>
            <a:rPr lang="ru-RU" dirty="0"/>
            <a:t>,</a:t>
          </a:r>
        </a:p>
      </dgm:t>
    </dgm:pt>
    <dgm:pt modelId="{7087DDAB-F6F7-4776-A294-85C9335515E0}" type="parTrans" cxnId="{92C6B324-BFE6-449D-B9B4-C67116FADACF}">
      <dgm:prSet/>
      <dgm:spPr/>
      <dgm:t>
        <a:bodyPr/>
        <a:lstStyle/>
        <a:p>
          <a:endParaRPr lang="ru-RU"/>
        </a:p>
      </dgm:t>
    </dgm:pt>
    <dgm:pt modelId="{AEE08F34-58E3-45F3-ABEA-8EF06A06F591}" type="sibTrans" cxnId="{92C6B324-BFE6-449D-B9B4-C67116FADACF}">
      <dgm:prSet/>
      <dgm:spPr/>
      <dgm:t>
        <a:bodyPr/>
        <a:lstStyle/>
        <a:p>
          <a:endParaRPr lang="ru-RU"/>
        </a:p>
      </dgm:t>
    </dgm:pt>
    <dgm:pt modelId="{18C3E7FB-8E77-4B55-929D-E23DCAB59174}">
      <dgm:prSet phldrT="[Текст]"/>
      <dgm:spPr/>
      <dgm:t>
        <a:bodyPr/>
        <a:lstStyle/>
        <a:p>
          <a:r>
            <a:rPr lang="ru-RU" b="1" dirty="0">
              <a:solidFill>
                <a:schemeClr val="bg1"/>
              </a:solidFill>
            </a:rPr>
            <a:t>Театральная деятельность</a:t>
          </a:r>
        </a:p>
      </dgm:t>
    </dgm:pt>
    <dgm:pt modelId="{EE709AD1-D384-45B3-AE7C-5C52F1F2DC8E}" type="parTrans" cxnId="{C2E6B5F0-8919-469E-BE2D-39EEA580EA62}">
      <dgm:prSet/>
      <dgm:spPr/>
      <dgm:t>
        <a:bodyPr/>
        <a:lstStyle/>
        <a:p>
          <a:endParaRPr lang="ru-RU"/>
        </a:p>
      </dgm:t>
    </dgm:pt>
    <dgm:pt modelId="{2661F712-77C6-4C22-B7A5-8FD1643CFA4D}" type="sibTrans" cxnId="{C2E6B5F0-8919-469E-BE2D-39EEA580EA62}">
      <dgm:prSet/>
      <dgm:spPr/>
      <dgm:t>
        <a:bodyPr/>
        <a:lstStyle/>
        <a:p>
          <a:endParaRPr lang="ru-RU"/>
        </a:p>
      </dgm:t>
    </dgm:pt>
    <dgm:pt modelId="{32672A42-9176-428D-9931-753C6C9F11A5}">
      <dgm:prSet phldrT="[Текст]"/>
      <dgm:spPr/>
      <dgm:t>
        <a:bodyPr/>
        <a:lstStyle/>
        <a:p>
          <a:r>
            <a:rPr lang="ru-RU" b="1" dirty="0"/>
            <a:t>Рисование, аппликация, лепка</a:t>
          </a:r>
        </a:p>
      </dgm:t>
    </dgm:pt>
    <dgm:pt modelId="{E12EBB45-847D-4A13-8D50-A5D69878B7DE}" type="parTrans" cxnId="{F09EEF17-D55C-4690-8947-837EE993A9FB}">
      <dgm:prSet/>
      <dgm:spPr/>
      <dgm:t>
        <a:bodyPr/>
        <a:lstStyle/>
        <a:p>
          <a:endParaRPr lang="ru-RU"/>
        </a:p>
      </dgm:t>
    </dgm:pt>
    <dgm:pt modelId="{F8AAA2C9-A49E-4BA4-81EF-B930730F7B8D}" type="sibTrans" cxnId="{F09EEF17-D55C-4690-8947-837EE993A9FB}">
      <dgm:prSet/>
      <dgm:spPr/>
      <dgm:t>
        <a:bodyPr/>
        <a:lstStyle/>
        <a:p>
          <a:endParaRPr lang="ru-RU"/>
        </a:p>
      </dgm:t>
    </dgm:pt>
    <dgm:pt modelId="{3B30E82A-1F0A-4AFC-9532-9F2B43E4D08C}">
      <dgm:prSet phldrT="[Текст]"/>
      <dgm:spPr/>
      <dgm:t>
        <a:bodyPr/>
        <a:lstStyle/>
        <a:p>
          <a:r>
            <a:rPr lang="ru-RU" b="1" dirty="0"/>
            <a:t>Музыкальная деятельность</a:t>
          </a:r>
        </a:p>
      </dgm:t>
    </dgm:pt>
    <dgm:pt modelId="{B037E6E2-7A3F-44C9-9C53-BA0915AB0FC4}" type="parTrans" cxnId="{21B80A8E-EB29-4B24-9477-14A7F4285D16}">
      <dgm:prSet/>
      <dgm:spPr/>
      <dgm:t>
        <a:bodyPr/>
        <a:lstStyle/>
        <a:p>
          <a:endParaRPr lang="ru-RU"/>
        </a:p>
      </dgm:t>
    </dgm:pt>
    <dgm:pt modelId="{37F53A8F-B1DC-46F9-8E24-7C21C012F1FA}" type="sibTrans" cxnId="{21B80A8E-EB29-4B24-9477-14A7F4285D16}">
      <dgm:prSet/>
      <dgm:spPr/>
      <dgm:t>
        <a:bodyPr/>
        <a:lstStyle/>
        <a:p>
          <a:endParaRPr lang="ru-RU"/>
        </a:p>
      </dgm:t>
    </dgm:pt>
    <dgm:pt modelId="{0817F52E-0F91-444C-ABBB-7158EFEAF6EA}" type="pres">
      <dgm:prSet presAssocID="{D9AA1E18-1807-4500-96C3-9323C9560D1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F827725-1955-4060-8C93-9E2134779016}" type="pres">
      <dgm:prSet presAssocID="{D9AA1E18-1807-4500-96C3-9323C9560D11}" presName="matrix" presStyleCnt="0"/>
      <dgm:spPr/>
    </dgm:pt>
    <dgm:pt modelId="{CEB1CCB3-803F-4062-9889-818F618827DF}" type="pres">
      <dgm:prSet presAssocID="{D9AA1E18-1807-4500-96C3-9323C9560D11}" presName="tile1" presStyleLbl="node1" presStyleIdx="0" presStyleCnt="4"/>
      <dgm:spPr/>
    </dgm:pt>
    <dgm:pt modelId="{4A350A76-DE13-4F19-9D77-CFBA9C119340}" type="pres">
      <dgm:prSet presAssocID="{D9AA1E18-1807-4500-96C3-9323C9560D1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94E5692-9D9E-4036-8951-5076DCF866AB}" type="pres">
      <dgm:prSet presAssocID="{D9AA1E18-1807-4500-96C3-9323C9560D11}" presName="tile2" presStyleLbl="node1" presStyleIdx="1" presStyleCnt="4" custLinFactNeighborX="-780" custLinFactNeighborY="585"/>
      <dgm:spPr/>
    </dgm:pt>
    <dgm:pt modelId="{F24641E3-F2AE-4579-9521-63CEA444FDAF}" type="pres">
      <dgm:prSet presAssocID="{D9AA1E18-1807-4500-96C3-9323C9560D1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1F85EE7-343C-4EF8-A42E-34CE17474893}" type="pres">
      <dgm:prSet presAssocID="{D9AA1E18-1807-4500-96C3-9323C9560D11}" presName="tile3" presStyleLbl="node1" presStyleIdx="2" presStyleCnt="4"/>
      <dgm:spPr/>
    </dgm:pt>
    <dgm:pt modelId="{C1A03544-8F10-4147-AF26-DE5B242A966E}" type="pres">
      <dgm:prSet presAssocID="{D9AA1E18-1807-4500-96C3-9323C9560D1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20D44B5-669C-4832-841B-128F3FB84C97}" type="pres">
      <dgm:prSet presAssocID="{D9AA1E18-1807-4500-96C3-9323C9560D11}" presName="tile4" presStyleLbl="node1" presStyleIdx="3" presStyleCnt="4"/>
      <dgm:spPr/>
    </dgm:pt>
    <dgm:pt modelId="{48AD9580-5977-4839-A121-1D79F6A2D8E8}" type="pres">
      <dgm:prSet presAssocID="{D9AA1E18-1807-4500-96C3-9323C9560D1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5B111DB-F839-4FE5-9263-A16C299D079F}" type="pres">
      <dgm:prSet presAssocID="{D9AA1E18-1807-4500-96C3-9323C9560D11}" presName="centerTile" presStyleLbl="fgShp" presStyleIdx="0" presStyleCnt="1" custScaleX="195775" custScaleY="152698">
        <dgm:presLayoutVars>
          <dgm:chMax val="0"/>
          <dgm:chPref val="0"/>
        </dgm:presLayoutVars>
      </dgm:prSet>
      <dgm:spPr/>
    </dgm:pt>
  </dgm:ptLst>
  <dgm:cxnLst>
    <dgm:cxn modelId="{B7E7B9B4-BA03-4C4B-BF7B-7818151997DB}" type="presOf" srcId="{18C3E7FB-8E77-4B55-929D-E23DCAB59174}" destId="{F24641E3-F2AE-4579-9521-63CEA444FDAF}" srcOrd="1" destOrd="0" presId="urn:microsoft.com/office/officeart/2005/8/layout/matrix1"/>
    <dgm:cxn modelId="{AAFD0617-C9F0-4300-82C8-9346288F3758}" type="presOf" srcId="{32672A42-9176-428D-9931-753C6C9F11A5}" destId="{C1A03544-8F10-4147-AF26-DE5B242A966E}" srcOrd="1" destOrd="0" presId="urn:microsoft.com/office/officeart/2005/8/layout/matrix1"/>
    <dgm:cxn modelId="{D42DE5B0-D37E-4ED4-AAB5-4E2CFDC341A3}" srcId="{D9AA1E18-1807-4500-96C3-9323C9560D11}" destId="{C7502A71-BA62-4DE7-B897-BEF9A4AB986E}" srcOrd="0" destOrd="0" parTransId="{4D22FBFB-1E6A-409A-A638-548154AC9CD4}" sibTransId="{BD852B12-4F1D-4F39-AD24-5D8B63DE66A1}"/>
    <dgm:cxn modelId="{261AFECA-B2CD-420E-A2A0-B65CE40323E1}" type="presOf" srcId="{3B30E82A-1F0A-4AFC-9532-9F2B43E4D08C}" destId="{020D44B5-669C-4832-841B-128F3FB84C97}" srcOrd="0" destOrd="0" presId="urn:microsoft.com/office/officeart/2005/8/layout/matrix1"/>
    <dgm:cxn modelId="{5B3343C3-4F52-4BCA-B274-853650A81FC2}" type="presOf" srcId="{63579429-E8B1-402A-817B-5051B8A6BB4F}" destId="{CEB1CCB3-803F-4062-9889-818F618827DF}" srcOrd="0" destOrd="0" presId="urn:microsoft.com/office/officeart/2005/8/layout/matrix1"/>
    <dgm:cxn modelId="{E2F2FC45-676E-40F9-A29D-33166B7181CE}" type="presOf" srcId="{18C3E7FB-8E77-4B55-929D-E23DCAB59174}" destId="{994E5692-9D9E-4036-8951-5076DCF866AB}" srcOrd="0" destOrd="0" presId="urn:microsoft.com/office/officeart/2005/8/layout/matrix1"/>
    <dgm:cxn modelId="{FC00DC97-7DE3-489D-9C1B-C0650A4EEF5B}" type="presOf" srcId="{63579429-E8B1-402A-817B-5051B8A6BB4F}" destId="{4A350A76-DE13-4F19-9D77-CFBA9C119340}" srcOrd="1" destOrd="0" presId="urn:microsoft.com/office/officeart/2005/8/layout/matrix1"/>
    <dgm:cxn modelId="{B0AC0390-58F8-4F27-98D2-AAAE42371FC5}" type="presOf" srcId="{C7502A71-BA62-4DE7-B897-BEF9A4AB986E}" destId="{D5B111DB-F839-4FE5-9263-A16C299D079F}" srcOrd="0" destOrd="0" presId="urn:microsoft.com/office/officeart/2005/8/layout/matrix1"/>
    <dgm:cxn modelId="{F09EEF17-D55C-4690-8947-837EE993A9FB}" srcId="{C7502A71-BA62-4DE7-B897-BEF9A4AB986E}" destId="{32672A42-9176-428D-9931-753C6C9F11A5}" srcOrd="2" destOrd="0" parTransId="{E12EBB45-847D-4A13-8D50-A5D69878B7DE}" sibTransId="{F8AAA2C9-A49E-4BA4-81EF-B930730F7B8D}"/>
    <dgm:cxn modelId="{C2E6B5F0-8919-469E-BE2D-39EEA580EA62}" srcId="{C7502A71-BA62-4DE7-B897-BEF9A4AB986E}" destId="{18C3E7FB-8E77-4B55-929D-E23DCAB59174}" srcOrd="1" destOrd="0" parTransId="{EE709AD1-D384-45B3-AE7C-5C52F1F2DC8E}" sibTransId="{2661F712-77C6-4C22-B7A5-8FD1643CFA4D}"/>
    <dgm:cxn modelId="{92C6B324-BFE6-449D-B9B4-C67116FADACF}" srcId="{C7502A71-BA62-4DE7-B897-BEF9A4AB986E}" destId="{63579429-E8B1-402A-817B-5051B8A6BB4F}" srcOrd="0" destOrd="0" parTransId="{7087DDAB-F6F7-4776-A294-85C9335515E0}" sibTransId="{AEE08F34-58E3-45F3-ABEA-8EF06A06F591}"/>
    <dgm:cxn modelId="{21B80A8E-EB29-4B24-9477-14A7F4285D16}" srcId="{C7502A71-BA62-4DE7-B897-BEF9A4AB986E}" destId="{3B30E82A-1F0A-4AFC-9532-9F2B43E4D08C}" srcOrd="3" destOrd="0" parTransId="{B037E6E2-7A3F-44C9-9C53-BA0915AB0FC4}" sibTransId="{37F53A8F-B1DC-46F9-8E24-7C21C012F1FA}"/>
    <dgm:cxn modelId="{900BD6F3-E2FD-4F35-AA8E-3A02BE5782A1}" type="presOf" srcId="{D9AA1E18-1807-4500-96C3-9323C9560D11}" destId="{0817F52E-0F91-444C-ABBB-7158EFEAF6EA}" srcOrd="0" destOrd="0" presId="urn:microsoft.com/office/officeart/2005/8/layout/matrix1"/>
    <dgm:cxn modelId="{6E7B572C-93CA-4F07-8103-26D73062467E}" type="presOf" srcId="{3B30E82A-1F0A-4AFC-9532-9F2B43E4D08C}" destId="{48AD9580-5977-4839-A121-1D79F6A2D8E8}" srcOrd="1" destOrd="0" presId="urn:microsoft.com/office/officeart/2005/8/layout/matrix1"/>
    <dgm:cxn modelId="{3C44373B-5C8A-42F3-AFDB-321C18CCE910}" type="presOf" srcId="{32672A42-9176-428D-9931-753C6C9F11A5}" destId="{81F85EE7-343C-4EF8-A42E-34CE17474893}" srcOrd="0" destOrd="0" presId="urn:microsoft.com/office/officeart/2005/8/layout/matrix1"/>
    <dgm:cxn modelId="{4C30C12C-FD5B-4DEF-B0EB-727382070EE1}" type="presParOf" srcId="{0817F52E-0F91-444C-ABBB-7158EFEAF6EA}" destId="{CF827725-1955-4060-8C93-9E2134779016}" srcOrd="0" destOrd="0" presId="urn:microsoft.com/office/officeart/2005/8/layout/matrix1"/>
    <dgm:cxn modelId="{56543F5F-412C-41FF-B1B5-2C3D3466FCA9}" type="presParOf" srcId="{CF827725-1955-4060-8C93-9E2134779016}" destId="{CEB1CCB3-803F-4062-9889-818F618827DF}" srcOrd="0" destOrd="0" presId="urn:microsoft.com/office/officeart/2005/8/layout/matrix1"/>
    <dgm:cxn modelId="{B06A008A-5899-4CB4-AA2A-E32D203A3829}" type="presParOf" srcId="{CF827725-1955-4060-8C93-9E2134779016}" destId="{4A350A76-DE13-4F19-9D77-CFBA9C119340}" srcOrd="1" destOrd="0" presId="urn:microsoft.com/office/officeart/2005/8/layout/matrix1"/>
    <dgm:cxn modelId="{CCD8A666-1EEF-4289-8C46-B2611AF4F19B}" type="presParOf" srcId="{CF827725-1955-4060-8C93-9E2134779016}" destId="{994E5692-9D9E-4036-8951-5076DCF866AB}" srcOrd="2" destOrd="0" presId="urn:microsoft.com/office/officeart/2005/8/layout/matrix1"/>
    <dgm:cxn modelId="{5201255E-2B08-4733-A6D5-1FE003230A8E}" type="presParOf" srcId="{CF827725-1955-4060-8C93-9E2134779016}" destId="{F24641E3-F2AE-4579-9521-63CEA444FDAF}" srcOrd="3" destOrd="0" presId="urn:microsoft.com/office/officeart/2005/8/layout/matrix1"/>
    <dgm:cxn modelId="{257907C9-C321-4428-866C-E87EA65B24C2}" type="presParOf" srcId="{CF827725-1955-4060-8C93-9E2134779016}" destId="{81F85EE7-343C-4EF8-A42E-34CE17474893}" srcOrd="4" destOrd="0" presId="urn:microsoft.com/office/officeart/2005/8/layout/matrix1"/>
    <dgm:cxn modelId="{0232AC80-858B-4D43-978F-AFE9E0AD8B4B}" type="presParOf" srcId="{CF827725-1955-4060-8C93-9E2134779016}" destId="{C1A03544-8F10-4147-AF26-DE5B242A966E}" srcOrd="5" destOrd="0" presId="urn:microsoft.com/office/officeart/2005/8/layout/matrix1"/>
    <dgm:cxn modelId="{919E93E9-B8D2-4AF7-BEB7-E9AE829771B3}" type="presParOf" srcId="{CF827725-1955-4060-8C93-9E2134779016}" destId="{020D44B5-669C-4832-841B-128F3FB84C97}" srcOrd="6" destOrd="0" presId="urn:microsoft.com/office/officeart/2005/8/layout/matrix1"/>
    <dgm:cxn modelId="{34743EA3-AC4E-43D6-B85C-AFDC9F756189}" type="presParOf" srcId="{CF827725-1955-4060-8C93-9E2134779016}" destId="{48AD9580-5977-4839-A121-1D79F6A2D8E8}" srcOrd="7" destOrd="0" presId="urn:microsoft.com/office/officeart/2005/8/layout/matrix1"/>
    <dgm:cxn modelId="{975AAB66-58B6-4E57-AD05-55306F5335E8}" type="presParOf" srcId="{0817F52E-0F91-444C-ABBB-7158EFEAF6EA}" destId="{D5B111DB-F839-4FE5-9263-A16C299D079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D8285-9411-4469-A204-8345EAE71BEF}">
      <dsp:nvSpPr>
        <dsp:cNvPr id="0" name=""/>
        <dsp:cNvSpPr/>
      </dsp:nvSpPr>
      <dsp:spPr>
        <a:xfrm>
          <a:off x="333117" y="0"/>
          <a:ext cx="6317086" cy="631708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830FC-0238-4D2F-81A4-99452F692274}">
      <dsp:nvSpPr>
        <dsp:cNvPr id="0" name=""/>
        <dsp:cNvSpPr/>
      </dsp:nvSpPr>
      <dsp:spPr>
        <a:xfrm>
          <a:off x="2860592" y="642559"/>
          <a:ext cx="4106105" cy="2245526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rPr>
            <a:t>Экология</a:t>
          </a:r>
          <a:r>
            <a:rPr lang="ru-RU" sz="2000" b="1" i="1" kern="1200" dirty="0">
              <a:solidFill>
                <a:schemeClr val="bg1"/>
              </a:solidFill>
              <a:ea typeface="Times New Roman" panose="02020603050405020304" pitchFamily="18" charset="0"/>
            </a:rPr>
            <a:t> - наука, изучающая закономерности взаимодействия организмов друг с другом и окружающей средой.</a:t>
          </a:r>
          <a:r>
            <a:rPr lang="ru-RU" sz="2000" b="1" i="1" kern="1200" dirty="0">
              <a:solidFill>
                <a:schemeClr val="bg1"/>
              </a:solidFill>
            </a:rPr>
            <a:t> 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2970210" y="752177"/>
        <a:ext cx="3886869" cy="2026290"/>
      </dsp:txXfrm>
    </dsp:sp>
    <dsp:sp modelId="{F6E78D3D-1202-46A1-B222-F896867FFA8A}">
      <dsp:nvSpPr>
        <dsp:cNvPr id="0" name=""/>
        <dsp:cNvSpPr/>
      </dsp:nvSpPr>
      <dsp:spPr>
        <a:xfrm>
          <a:off x="3636851" y="3158694"/>
          <a:ext cx="4106105" cy="2245526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>
              <a:solidFill>
                <a:schemeClr val="bg1"/>
              </a:solidFill>
              <a:ea typeface="Times New Roman" panose="02020603050405020304" pitchFamily="18" charset="0"/>
            </a:rPr>
            <a:t>Экологическая культура — осознанно-правильное отношение к явлениям, объектам живой и неживой природы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746469" y="3268312"/>
        <a:ext cx="3886869" cy="2026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11B8A-5EC8-4CDF-B5B2-36B800C94351}">
      <dsp:nvSpPr>
        <dsp:cNvPr id="0" name=""/>
        <dsp:cNvSpPr/>
      </dsp:nvSpPr>
      <dsp:spPr>
        <a:xfrm>
          <a:off x="3417447" y="3058733"/>
          <a:ext cx="332143" cy="2607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071" y="0"/>
              </a:lnTo>
              <a:lnTo>
                <a:pt x="166071" y="2607521"/>
              </a:lnTo>
              <a:lnTo>
                <a:pt x="332143" y="2607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517804" y="4296778"/>
        <a:ext cx="131429" cy="131429"/>
      </dsp:txXfrm>
    </dsp:sp>
    <dsp:sp modelId="{602AB4F1-9879-4203-B266-677519AA9CD5}">
      <dsp:nvSpPr>
        <dsp:cNvPr id="0" name=""/>
        <dsp:cNvSpPr/>
      </dsp:nvSpPr>
      <dsp:spPr>
        <a:xfrm>
          <a:off x="3417447" y="3058733"/>
          <a:ext cx="332143" cy="158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071" y="0"/>
              </a:lnTo>
              <a:lnTo>
                <a:pt x="166071" y="1582384"/>
              </a:lnTo>
              <a:lnTo>
                <a:pt x="332143" y="15823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43097" y="3809503"/>
        <a:ext cx="80843" cy="80843"/>
      </dsp:txXfrm>
    </dsp:sp>
    <dsp:sp modelId="{F690DEFD-E579-4C0E-9219-F32FDA05285C}">
      <dsp:nvSpPr>
        <dsp:cNvPr id="0" name=""/>
        <dsp:cNvSpPr/>
      </dsp:nvSpPr>
      <dsp:spPr>
        <a:xfrm>
          <a:off x="3417447" y="3058733"/>
          <a:ext cx="332143" cy="557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071" y="0"/>
              </a:lnTo>
              <a:lnTo>
                <a:pt x="166071" y="557102"/>
              </a:lnTo>
              <a:lnTo>
                <a:pt x="332143" y="557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67303" y="3321069"/>
        <a:ext cx="32430" cy="32430"/>
      </dsp:txXfrm>
    </dsp:sp>
    <dsp:sp modelId="{45E6FD61-BA07-47A1-91DB-54ABCAE3160A}">
      <dsp:nvSpPr>
        <dsp:cNvPr id="0" name=""/>
        <dsp:cNvSpPr/>
      </dsp:nvSpPr>
      <dsp:spPr>
        <a:xfrm>
          <a:off x="3417447" y="2789919"/>
          <a:ext cx="332143" cy="268813"/>
        </a:xfrm>
        <a:custGeom>
          <a:avLst/>
          <a:gdLst/>
          <a:ahLst/>
          <a:cxnLst/>
          <a:rect l="0" t="0" r="0" b="0"/>
          <a:pathLst>
            <a:path>
              <a:moveTo>
                <a:pt x="0" y="268813"/>
              </a:moveTo>
              <a:lnTo>
                <a:pt x="166071" y="268813"/>
              </a:lnTo>
              <a:lnTo>
                <a:pt x="166071" y="0"/>
              </a:lnTo>
              <a:lnTo>
                <a:pt x="3321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72836" y="2913643"/>
        <a:ext cx="21364" cy="21364"/>
      </dsp:txXfrm>
    </dsp:sp>
    <dsp:sp modelId="{1B13EDF3-8127-47D3-8A11-59DC41DE05C3}">
      <dsp:nvSpPr>
        <dsp:cNvPr id="0" name=""/>
        <dsp:cNvSpPr/>
      </dsp:nvSpPr>
      <dsp:spPr>
        <a:xfrm>
          <a:off x="3417447" y="2157023"/>
          <a:ext cx="332143" cy="901709"/>
        </a:xfrm>
        <a:custGeom>
          <a:avLst/>
          <a:gdLst/>
          <a:ahLst/>
          <a:cxnLst/>
          <a:rect l="0" t="0" r="0" b="0"/>
          <a:pathLst>
            <a:path>
              <a:moveTo>
                <a:pt x="0" y="901709"/>
              </a:moveTo>
              <a:lnTo>
                <a:pt x="166071" y="901709"/>
              </a:lnTo>
              <a:lnTo>
                <a:pt x="166071" y="0"/>
              </a:lnTo>
              <a:lnTo>
                <a:pt x="3321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59495" y="2583854"/>
        <a:ext cx="48046" cy="48046"/>
      </dsp:txXfrm>
    </dsp:sp>
    <dsp:sp modelId="{4C094B9A-8BFC-4880-A4A1-D7D237308C2F}">
      <dsp:nvSpPr>
        <dsp:cNvPr id="0" name=""/>
        <dsp:cNvSpPr/>
      </dsp:nvSpPr>
      <dsp:spPr>
        <a:xfrm>
          <a:off x="3417447" y="1524127"/>
          <a:ext cx="332143" cy="1534605"/>
        </a:xfrm>
        <a:custGeom>
          <a:avLst/>
          <a:gdLst/>
          <a:ahLst/>
          <a:cxnLst/>
          <a:rect l="0" t="0" r="0" b="0"/>
          <a:pathLst>
            <a:path>
              <a:moveTo>
                <a:pt x="0" y="1534605"/>
              </a:moveTo>
              <a:lnTo>
                <a:pt x="166071" y="1534605"/>
              </a:lnTo>
              <a:lnTo>
                <a:pt x="166071" y="0"/>
              </a:lnTo>
              <a:lnTo>
                <a:pt x="3321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44265" y="2252176"/>
        <a:ext cx="78506" cy="78506"/>
      </dsp:txXfrm>
    </dsp:sp>
    <dsp:sp modelId="{3D3A71FF-1566-4AED-9600-7833328B8627}">
      <dsp:nvSpPr>
        <dsp:cNvPr id="0" name=""/>
        <dsp:cNvSpPr/>
      </dsp:nvSpPr>
      <dsp:spPr>
        <a:xfrm>
          <a:off x="3417447" y="891231"/>
          <a:ext cx="332143" cy="2167501"/>
        </a:xfrm>
        <a:custGeom>
          <a:avLst/>
          <a:gdLst/>
          <a:ahLst/>
          <a:cxnLst/>
          <a:rect l="0" t="0" r="0" b="0"/>
          <a:pathLst>
            <a:path>
              <a:moveTo>
                <a:pt x="0" y="2167501"/>
              </a:moveTo>
              <a:lnTo>
                <a:pt x="166071" y="2167501"/>
              </a:lnTo>
              <a:lnTo>
                <a:pt x="166071" y="0"/>
              </a:lnTo>
              <a:lnTo>
                <a:pt x="3321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528698" y="1920162"/>
        <a:ext cx="109640" cy="109640"/>
      </dsp:txXfrm>
    </dsp:sp>
    <dsp:sp modelId="{825EAFAE-3E9E-4D70-8E14-96AAE0DC44EB}">
      <dsp:nvSpPr>
        <dsp:cNvPr id="0" name=""/>
        <dsp:cNvSpPr/>
      </dsp:nvSpPr>
      <dsp:spPr>
        <a:xfrm>
          <a:off x="3417447" y="258335"/>
          <a:ext cx="332143" cy="2800397"/>
        </a:xfrm>
        <a:custGeom>
          <a:avLst/>
          <a:gdLst/>
          <a:ahLst/>
          <a:cxnLst/>
          <a:rect l="0" t="0" r="0" b="0"/>
          <a:pathLst>
            <a:path>
              <a:moveTo>
                <a:pt x="0" y="2800397"/>
              </a:moveTo>
              <a:lnTo>
                <a:pt x="166071" y="2800397"/>
              </a:lnTo>
              <a:lnTo>
                <a:pt x="166071" y="0"/>
              </a:lnTo>
              <a:lnTo>
                <a:pt x="3321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513018" y="1588033"/>
        <a:ext cx="141001" cy="141001"/>
      </dsp:txXfrm>
    </dsp:sp>
    <dsp:sp modelId="{FD315C59-83F4-43DF-B14C-D07DE70B2E13}">
      <dsp:nvSpPr>
        <dsp:cNvPr id="0" name=""/>
        <dsp:cNvSpPr/>
      </dsp:nvSpPr>
      <dsp:spPr>
        <a:xfrm rot="16200000">
          <a:off x="831348" y="2309485"/>
          <a:ext cx="3673701" cy="149849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>
              <a:solidFill>
                <a:schemeClr val="bg1"/>
              </a:solidFill>
              <a:effectLst/>
              <a:latin typeface="+mn-lt"/>
            </a:rPr>
            <a:t>формирование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>
              <a:solidFill>
                <a:schemeClr val="bg1"/>
              </a:solidFill>
              <a:effectLst/>
              <a:latin typeface="+mn-lt"/>
            </a:rPr>
            <a:t>экологической культуры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>
              <a:solidFill>
                <a:schemeClr val="bg1"/>
              </a:solidFill>
              <a:effectLst/>
              <a:latin typeface="+mn-lt"/>
            </a:rPr>
            <a:t>всегда связаны с деятельностью – </a:t>
          </a:r>
          <a:endParaRPr lang="ru-RU" sz="2000" b="1" kern="1200" dirty="0">
            <a:solidFill>
              <a:schemeClr val="bg1"/>
            </a:solidFill>
            <a:latin typeface="+mn-lt"/>
          </a:endParaRPr>
        </a:p>
      </dsp:txBody>
      <dsp:txXfrm>
        <a:off x="831348" y="2309485"/>
        <a:ext cx="3673701" cy="1498495"/>
      </dsp:txXfrm>
    </dsp:sp>
    <dsp:sp modelId="{CFCEA45A-B3E4-4B5F-A1FD-1F33CD43D087}">
      <dsp:nvSpPr>
        <dsp:cNvPr id="0" name=""/>
        <dsp:cNvSpPr/>
      </dsp:nvSpPr>
      <dsp:spPr>
        <a:xfrm>
          <a:off x="3749590" y="5176"/>
          <a:ext cx="2305626" cy="50631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Игровая</a:t>
          </a:r>
        </a:p>
      </dsp:txBody>
      <dsp:txXfrm>
        <a:off x="3749590" y="5176"/>
        <a:ext cx="2305626" cy="506316"/>
      </dsp:txXfrm>
    </dsp:sp>
    <dsp:sp modelId="{FA5BFDEE-B615-4A26-B7CB-400E8ED81181}">
      <dsp:nvSpPr>
        <dsp:cNvPr id="0" name=""/>
        <dsp:cNvSpPr/>
      </dsp:nvSpPr>
      <dsp:spPr>
        <a:xfrm>
          <a:off x="3749590" y="638072"/>
          <a:ext cx="2325123" cy="506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Трудовая</a:t>
          </a:r>
        </a:p>
      </dsp:txBody>
      <dsp:txXfrm>
        <a:off x="3749590" y="638072"/>
        <a:ext cx="2325123" cy="506316"/>
      </dsp:txXfrm>
    </dsp:sp>
    <dsp:sp modelId="{30DB89B2-3C81-4213-8F67-875F182F5952}">
      <dsp:nvSpPr>
        <dsp:cNvPr id="0" name=""/>
        <dsp:cNvSpPr/>
      </dsp:nvSpPr>
      <dsp:spPr>
        <a:xfrm>
          <a:off x="3749590" y="1270968"/>
          <a:ext cx="2357141" cy="50631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Изобразительная</a:t>
          </a:r>
        </a:p>
      </dsp:txBody>
      <dsp:txXfrm>
        <a:off x="3749590" y="1270968"/>
        <a:ext cx="2357141" cy="506316"/>
      </dsp:txXfrm>
    </dsp:sp>
    <dsp:sp modelId="{2090B892-3E54-4DAC-A7DC-FD52E2AF7DFD}">
      <dsp:nvSpPr>
        <dsp:cNvPr id="0" name=""/>
        <dsp:cNvSpPr/>
      </dsp:nvSpPr>
      <dsp:spPr>
        <a:xfrm>
          <a:off x="3749590" y="1903864"/>
          <a:ext cx="2361476" cy="506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Конструктивная</a:t>
          </a:r>
        </a:p>
      </dsp:txBody>
      <dsp:txXfrm>
        <a:off x="3749590" y="1903864"/>
        <a:ext cx="2361476" cy="506316"/>
      </dsp:txXfrm>
    </dsp:sp>
    <dsp:sp modelId="{813E49CF-D37F-45EE-B762-BA50675856CE}">
      <dsp:nvSpPr>
        <dsp:cNvPr id="0" name=""/>
        <dsp:cNvSpPr/>
      </dsp:nvSpPr>
      <dsp:spPr>
        <a:xfrm>
          <a:off x="3749590" y="2536760"/>
          <a:ext cx="2408657" cy="50631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Музыкальная</a:t>
          </a:r>
        </a:p>
      </dsp:txBody>
      <dsp:txXfrm>
        <a:off x="3749590" y="2536760"/>
        <a:ext cx="2408657" cy="506316"/>
      </dsp:txXfrm>
    </dsp:sp>
    <dsp:sp modelId="{BE9F6C25-1F8F-4E18-907F-602FF3BAB9B8}">
      <dsp:nvSpPr>
        <dsp:cNvPr id="0" name=""/>
        <dsp:cNvSpPr/>
      </dsp:nvSpPr>
      <dsp:spPr>
        <a:xfrm>
          <a:off x="3749590" y="3169656"/>
          <a:ext cx="2401067" cy="8923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Исследовательская и </a:t>
          </a:r>
          <a:r>
            <a:rPr lang="ru-RU" sz="2000" b="1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лаборатория юного метеоролога</a:t>
          </a:r>
          <a:endParaRPr lang="ru-RU" sz="2000" b="1" kern="1200" dirty="0"/>
        </a:p>
      </dsp:txBody>
      <dsp:txXfrm>
        <a:off x="3749590" y="3169656"/>
        <a:ext cx="2401067" cy="892358"/>
      </dsp:txXfrm>
    </dsp:sp>
    <dsp:sp modelId="{3338CBD0-C361-45FA-BF05-BD4641738150}">
      <dsp:nvSpPr>
        <dsp:cNvPr id="0" name=""/>
        <dsp:cNvSpPr/>
      </dsp:nvSpPr>
      <dsp:spPr>
        <a:xfrm>
          <a:off x="3749590" y="4188594"/>
          <a:ext cx="2401067" cy="90504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Деятельность наблюдения и экологическая тропа</a:t>
          </a:r>
        </a:p>
      </dsp:txBody>
      <dsp:txXfrm>
        <a:off x="3749590" y="4188594"/>
        <a:ext cx="2401067" cy="905046"/>
      </dsp:txXfrm>
    </dsp:sp>
    <dsp:sp modelId="{BA25FDC5-287C-4A6C-9528-595F16101C4A}">
      <dsp:nvSpPr>
        <dsp:cNvPr id="0" name=""/>
        <dsp:cNvSpPr/>
      </dsp:nvSpPr>
      <dsp:spPr>
        <a:xfrm>
          <a:off x="3749590" y="5220219"/>
          <a:ext cx="2408657" cy="892069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Проектная и </a:t>
          </a:r>
          <a:r>
            <a:rPr lang="ru-RU" sz="2000" b="1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экологические диспуты.</a:t>
          </a:r>
          <a:endParaRPr lang="ru-RU" sz="2000" b="1" kern="1200" dirty="0"/>
        </a:p>
      </dsp:txBody>
      <dsp:txXfrm>
        <a:off x="3749590" y="5220219"/>
        <a:ext cx="2408657" cy="8920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1CCB3-803F-4062-9889-818F618827DF}">
      <dsp:nvSpPr>
        <dsp:cNvPr id="0" name=""/>
        <dsp:cNvSpPr/>
      </dsp:nvSpPr>
      <dsp:spPr>
        <a:xfrm rot="16200000">
          <a:off x="550333" y="-550333"/>
          <a:ext cx="2201333" cy="330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/>
            <a:t>Чтение худ. литературы</a:t>
          </a:r>
          <a:r>
            <a:rPr lang="ru-RU" sz="2300" kern="1200" dirty="0"/>
            <a:t>,</a:t>
          </a:r>
        </a:p>
      </dsp:txBody>
      <dsp:txXfrm rot="5400000">
        <a:off x="-1" y="1"/>
        <a:ext cx="3302000" cy="1651000"/>
      </dsp:txXfrm>
    </dsp:sp>
    <dsp:sp modelId="{994E5692-9D9E-4036-8951-5076DCF866AB}">
      <dsp:nvSpPr>
        <dsp:cNvPr id="0" name=""/>
        <dsp:cNvSpPr/>
      </dsp:nvSpPr>
      <dsp:spPr>
        <a:xfrm>
          <a:off x="3276244" y="12877"/>
          <a:ext cx="3302000" cy="2201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chemeClr val="bg1"/>
              </a:solidFill>
            </a:rPr>
            <a:t>Театральная деятельность</a:t>
          </a:r>
        </a:p>
      </dsp:txBody>
      <dsp:txXfrm>
        <a:off x="3276244" y="12877"/>
        <a:ext cx="3302000" cy="1651000"/>
      </dsp:txXfrm>
    </dsp:sp>
    <dsp:sp modelId="{81F85EE7-343C-4EF8-A42E-34CE17474893}">
      <dsp:nvSpPr>
        <dsp:cNvPr id="0" name=""/>
        <dsp:cNvSpPr/>
      </dsp:nvSpPr>
      <dsp:spPr>
        <a:xfrm rot="10800000">
          <a:off x="0" y="2201333"/>
          <a:ext cx="3302000" cy="2201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/>
            <a:t>Рисование, аппликация, лепка</a:t>
          </a:r>
        </a:p>
      </dsp:txBody>
      <dsp:txXfrm rot="10800000">
        <a:off x="0" y="2751666"/>
        <a:ext cx="3302000" cy="1651000"/>
      </dsp:txXfrm>
    </dsp:sp>
    <dsp:sp modelId="{020D44B5-669C-4832-841B-128F3FB84C97}">
      <dsp:nvSpPr>
        <dsp:cNvPr id="0" name=""/>
        <dsp:cNvSpPr/>
      </dsp:nvSpPr>
      <dsp:spPr>
        <a:xfrm rot="5400000">
          <a:off x="3852333" y="1651000"/>
          <a:ext cx="2201333" cy="330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/>
            <a:t>Музыкальная деятельность</a:t>
          </a:r>
        </a:p>
      </dsp:txBody>
      <dsp:txXfrm rot="-5400000">
        <a:off x="3301999" y="2751666"/>
        <a:ext cx="3302000" cy="1651000"/>
      </dsp:txXfrm>
    </dsp:sp>
    <dsp:sp modelId="{D5B111DB-F839-4FE5-9263-A16C299D079F}">
      <dsp:nvSpPr>
        <dsp:cNvPr id="0" name=""/>
        <dsp:cNvSpPr/>
      </dsp:nvSpPr>
      <dsp:spPr>
        <a:xfrm>
          <a:off x="1362652" y="1360985"/>
          <a:ext cx="3878694" cy="1680696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>
              <a:solidFill>
                <a:schemeClr val="bg1"/>
              </a:solidFill>
              <a:effectLst/>
              <a:ea typeface="Times New Roman" panose="02020603050405020304" pitchFamily="18" charset="0"/>
            </a:rPr>
            <a:t>Воспитание экологической культуры происходит через х</a:t>
          </a:r>
          <a:r>
            <a:rPr lang="ru-RU" sz="2300" b="1" kern="1200" dirty="0">
              <a:solidFill>
                <a:schemeClr val="bg1"/>
              </a:solidFill>
            </a:rPr>
            <a:t>удожественно эстетическое развитие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1444697" y="1443030"/>
        <a:ext cx="3714604" cy="1516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44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23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85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22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93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60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01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5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3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76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06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FE259-B207-4D97-8D42-EC5788B607C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225BD-D9F8-4677-AF40-9EB25DFF8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8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71602" y="253419"/>
            <a:ext cx="7070501" cy="28075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06088" y="1729656"/>
            <a:ext cx="6156101" cy="2662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93" y="5050639"/>
            <a:ext cx="6915956" cy="1635940"/>
          </a:xfrm>
          <a:prstGeom prst="rect">
            <a:avLst/>
          </a:prstGeom>
        </p:spPr>
      </p:pic>
      <p:pic>
        <p:nvPicPr>
          <p:cNvPr id="1028" name="Picture 4" descr="Image by FlamingText.co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7" b="6802"/>
          <a:stretch/>
        </p:blipFill>
        <p:spPr bwMode="auto">
          <a:xfrm>
            <a:off x="1528393" y="253419"/>
            <a:ext cx="6356918" cy="252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by FlamingText.c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302" y="2623663"/>
            <a:ext cx="60198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026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82592" y="141668"/>
            <a:ext cx="5370489" cy="3013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53047" y="2176531"/>
            <a:ext cx="4829577" cy="297501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87898" y="287911"/>
            <a:ext cx="41727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Целью экологического воспитания детей дошкольного возраста является формирование начал экологической культуры – базисных компонентов личности, позволяющих в дальнейшем, в соответствии с «Концепцией общего среднего экологического образования» успешно присваивать в совокупности практический и духовный опыт взаимодействия человека с природой, который обеспечит его выживание и развитие.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61"/>
          <a:stretch/>
        </p:blipFill>
        <p:spPr>
          <a:xfrm>
            <a:off x="2382590" y="5088039"/>
            <a:ext cx="2782910" cy="16359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00701" y="5486401"/>
            <a:ext cx="440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Подготовила </a:t>
            </a:r>
          </a:p>
          <a:p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Толмачева О.П</a:t>
            </a:r>
          </a:p>
        </p:txBody>
      </p:sp>
    </p:spTree>
    <p:extLst>
      <p:ext uri="{BB962C8B-B14F-4D97-AF65-F5344CB8AC3E}">
        <p14:creationId xmlns:p14="http://schemas.microsoft.com/office/powerpoint/2010/main" val="355547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23559646"/>
              </p:ext>
            </p:extLst>
          </p:nvPr>
        </p:nvGraphicFramePr>
        <p:xfrm>
          <a:off x="1650999" y="540914"/>
          <a:ext cx="7930883" cy="6317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63" r="1117"/>
          <a:stretch/>
        </p:blipFill>
        <p:spPr>
          <a:xfrm>
            <a:off x="1456385" y="4005330"/>
            <a:ext cx="3986543" cy="242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02215" y="1915109"/>
            <a:ext cx="7399988" cy="3618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65927" y="3083246"/>
            <a:ext cx="7023815" cy="354168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02215" y="2635243"/>
            <a:ext cx="83712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ea typeface="Times New Roman" panose="02020603050405020304" pitchFamily="18" charset="0"/>
              </a:rPr>
              <a:t>В период дошкольного детства в процессе целенаправленного педагогического воздействия у детей можно сформировать начала экологической культуры — осознанно-правильного отношения к явлениям, объектам живой и неживой природы, которые составляют их непосредственное окружение в этот период жизни. Осознанно-правильное отношение вырабатывается при условии тесного контакта и различных форм взаимодействия ребенка с растениями и животными, имеющимися в помещении, на участке детского сада.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9" r="38548"/>
          <a:stretch/>
        </p:blipFill>
        <p:spPr>
          <a:xfrm>
            <a:off x="3102198" y="5091952"/>
            <a:ext cx="3400022" cy="16359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37"/>
          <a:stretch/>
        </p:blipFill>
        <p:spPr>
          <a:xfrm>
            <a:off x="664333" y="1200096"/>
            <a:ext cx="875763" cy="163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4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71775" y="401443"/>
            <a:ext cx="7105929" cy="207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58968" y="2651169"/>
            <a:ext cx="9168683" cy="39622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13643" y="622585"/>
            <a:ext cx="69159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ель работы по формированию экологической культуры дошкольников: воспитание правильного отношения непосредственно к самой природе, к людям, охраняющим и созидающим её, формирование отношения к себе как к части природы.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611" y="2752949"/>
            <a:ext cx="9247031" cy="3920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Задачи:</a:t>
            </a:r>
          </a:p>
          <a:p>
            <a:pPr marL="12700" marR="12700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1.Дать первые ориентиры в мире природы, в мире растений и животных как живых существ, сформировать начальные знания о растениях, животных и природных явлениях.</a:t>
            </a:r>
            <a:endParaRPr lang="ru-RU" sz="2000" b="1" i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Развивать сенсорные навыки: выделять, различать и называть свойства предметов и материалов, воспринимаемых разными анализаторами.</a:t>
            </a:r>
            <a:endParaRPr lang="ru-RU" sz="2000" b="1" i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Формировать осознанное отношение к природе, людям, охраняющим и созидающим её, а также отношение к себе как к части природы.</a:t>
            </a:r>
            <a:endParaRPr lang="ru-RU" sz="2000" b="1" i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Развивать эмоционально-доброжелательное отношение в процессе общения с живыми объектами, умение правильно взаимодействовать с природой, интерес к окружающему миру.</a:t>
            </a:r>
            <a:endParaRPr lang="ru-RU" sz="2000" b="1" i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48" r="38548"/>
          <a:stretch/>
        </p:blipFill>
        <p:spPr>
          <a:xfrm>
            <a:off x="8264504" y="427199"/>
            <a:ext cx="1484801" cy="276456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03"/>
          <a:stretch/>
        </p:blipFill>
        <p:spPr>
          <a:xfrm flipH="1">
            <a:off x="32030" y="5126491"/>
            <a:ext cx="1000591" cy="158875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264504" y="114300"/>
            <a:ext cx="1563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Толмачева О</a:t>
            </a:r>
          </a:p>
        </p:txBody>
      </p:sp>
    </p:spTree>
    <p:extLst>
      <p:ext uri="{BB962C8B-B14F-4D97-AF65-F5344CB8AC3E}">
        <p14:creationId xmlns:p14="http://schemas.microsoft.com/office/powerpoint/2010/main" val="290017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5176" y="1274274"/>
            <a:ext cx="7598535" cy="2939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7089" y="2489037"/>
            <a:ext cx="6043413" cy="252084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67943" y="1607223"/>
            <a:ext cx="4953000" cy="27106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00" marR="12700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экологической культуры младших дошкольников связываем прежде всего с конкретным предметно-природным окружением: растениями, животными (сообществами живых организмов), их средой обитания, предметами, изготовленными людьми из материалов природного происхождения.</a:t>
            </a:r>
            <a:endParaRPr lang="ru-RU" sz="2000" b="1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88" y="4902513"/>
            <a:ext cx="6915956" cy="163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0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 flipH="1" flipV="1">
            <a:off x="2730319" y="373486"/>
            <a:ext cx="6722771" cy="622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flipH="1" flipV="1">
            <a:off x="2627290" y="772732"/>
            <a:ext cx="4250027" cy="388941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82631" y="1716640"/>
            <a:ext cx="53742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960">
              <a:spcAft>
                <a:spcPts val="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Успех формирования экологической культуры у старших дошкольников обеспечивается следующими условиями: </a:t>
            </a:r>
          </a:p>
          <a:p>
            <a:pPr indent="441960">
              <a:spcAft>
                <a:spcPts val="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1. Создание экологической среды в ДОУ. </a:t>
            </a:r>
          </a:p>
          <a:p>
            <a:pPr indent="441960">
              <a:spcAft>
                <a:spcPts val="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2. Комплексное использование методов экологического воспитания.</a:t>
            </a:r>
          </a:p>
          <a:p>
            <a:pPr indent="441960">
              <a:spcAft>
                <a:spcPts val="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3. Активное участие родителей в воспитательном процессе. </a:t>
            </a:r>
          </a:p>
          <a:p>
            <a:pPr indent="441960">
              <a:spcAft>
                <a:spcPts val="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4. Планирование работы по формированию экологической культуры на основе диагностики. </a:t>
            </a:r>
          </a:p>
          <a:p>
            <a:pPr indent="441960">
              <a:spcAft>
                <a:spcPts val="0"/>
              </a:spcAft>
            </a:pP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5. </a:t>
            </a:r>
            <a:r>
              <a:rPr lang="ru-RU" sz="2000" b="1" i="1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Целеноправленное</a:t>
            </a:r>
            <a:r>
              <a:rPr lang="ru-RU" sz="2000" b="1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методическое руководство  детской деятельностью. 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5" r="50786"/>
          <a:stretch/>
        </p:blipFill>
        <p:spPr>
          <a:xfrm>
            <a:off x="526832" y="4327301"/>
            <a:ext cx="3255799" cy="211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4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440757969"/>
              </p:ext>
            </p:extLst>
          </p:nvPr>
        </p:nvGraphicFramePr>
        <p:xfrm>
          <a:off x="1828801" y="257577"/>
          <a:ext cx="8077200" cy="6117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68" r="1117"/>
          <a:stretch/>
        </p:blipFill>
        <p:spPr>
          <a:xfrm>
            <a:off x="8409904" y="4286970"/>
            <a:ext cx="1404870" cy="242292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5" r="75632"/>
          <a:stretch/>
        </p:blipFill>
        <p:spPr>
          <a:xfrm>
            <a:off x="2870788" y="4439640"/>
            <a:ext cx="1031512" cy="211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0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50004" y="2537139"/>
            <a:ext cx="8937939" cy="3995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21344" y="790402"/>
            <a:ext cx="8456055" cy="349347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12379" y="1074509"/>
            <a:ext cx="83755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Воспитание экологической культуры происходит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через игру: </a:t>
            </a:r>
          </a:p>
          <a:p>
            <a:endParaRPr lang="ru-RU" sz="20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Игрушки-аналоги.</a:t>
            </a:r>
            <a:r>
              <a:rPr lang="ru-RU" sz="2000" dirty="0">
                <a:solidFill>
                  <a:schemeClr val="bg1"/>
                </a:solidFill>
                <a:ea typeface="Times New Roman" panose="02020603050405020304" pitchFamily="18" charset="0"/>
              </a:rPr>
              <a:t> (а</a:t>
            </a:r>
            <a:r>
              <a:rPr lang="ru-RU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налоги – это такие игрушки, которые изображают объекты природы: конкретных животных или растения)</a:t>
            </a:r>
          </a:p>
          <a:p>
            <a:r>
              <a:rPr lang="ru-RU" sz="2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Игры с куклами.</a:t>
            </a:r>
            <a:r>
              <a:rPr lang="ru-RU" sz="2000" dirty="0">
                <a:solidFill>
                  <a:schemeClr val="bg1"/>
                </a:solidFill>
                <a:ea typeface="Times New Roman" panose="02020603050405020304" pitchFamily="18" charset="0"/>
              </a:rPr>
              <a:t> (</a:t>
            </a:r>
            <a:r>
              <a:rPr lang="ru-RU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использование кукол, изображаю­щих персонажей произведений, хорошо знакомых детям - </a:t>
            </a:r>
            <a:r>
              <a:rPr lang="ru-RU" sz="2000" dirty="0" err="1">
                <a:solidFill>
                  <a:schemeClr val="bg1"/>
                </a:solidFill>
                <a:ea typeface="Times New Roman" panose="02020603050405020304" pitchFamily="18" charset="0"/>
              </a:rPr>
              <a:t>Чипполино</a:t>
            </a:r>
            <a:r>
              <a:rPr lang="ru-RU" sz="2000" dirty="0">
                <a:solidFill>
                  <a:schemeClr val="bg1"/>
                </a:solidFill>
                <a:ea typeface="Times New Roman" panose="02020603050405020304" pitchFamily="18" charset="0"/>
              </a:rPr>
              <a:t>, доктор Айболит, Незнайка)</a:t>
            </a:r>
          </a:p>
          <a:p>
            <a:r>
              <a:rPr lang="ru-RU" sz="2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Игровые обучающие ситуации </a:t>
            </a:r>
            <a:r>
              <a:rPr lang="ru-RU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типа путешествий (экскурсия, поход, поездка)</a:t>
            </a:r>
          </a:p>
          <a:p>
            <a:r>
              <a:rPr lang="ru-RU" sz="2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Игры с правилами (подвижные игры)</a:t>
            </a:r>
            <a:r>
              <a:rPr lang="ru-RU" sz="2000" b="1" dirty="0">
                <a:solidFill>
                  <a:schemeClr val="bg1"/>
                </a:solidFill>
              </a:rPr>
              <a:t>  экологического характера. </a:t>
            </a:r>
            <a:r>
              <a:rPr lang="ru-RU" sz="2000" dirty="0">
                <a:solidFill>
                  <a:schemeClr val="bg1"/>
                </a:solidFill>
              </a:rPr>
              <a:t>(«Наседка с цыплятами», «Мыши и кот», «Солнышко и дождик» и др.)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Сюжетно – ролевые игры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Дидактические игры (</a:t>
            </a:r>
            <a:r>
              <a:rPr lang="ru-RU" sz="2000" dirty="0">
                <a:solidFill>
                  <a:schemeClr val="bg1"/>
                </a:solidFill>
              </a:rPr>
              <a:t>«Чудесный мешочек», «Найди и назови», «Угадай по описанию», «Что изменилось?»)</a:t>
            </a:r>
            <a:r>
              <a:rPr lang="ru-RU" sz="2000" b="1" dirty="0">
                <a:solidFill>
                  <a:schemeClr val="bg1"/>
                </a:solidFill>
              </a:rPr>
              <a:t> Словесные игры (</a:t>
            </a:r>
            <a:r>
              <a:rPr lang="ru-RU" sz="2000" dirty="0">
                <a:solidFill>
                  <a:schemeClr val="bg1"/>
                </a:solidFill>
              </a:rPr>
              <a:t>«Назови, кто летает, бегает, прыгает?», «Когда это бывает?», «Нужно - не нужно» и др.)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Строительные игры с природным материалом.</a:t>
            </a:r>
          </a:p>
          <a:p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54"/>
          <a:stretch/>
        </p:blipFill>
        <p:spPr>
          <a:xfrm>
            <a:off x="154277" y="3949289"/>
            <a:ext cx="1391188" cy="273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51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20194029"/>
              </p:ext>
            </p:extLst>
          </p:nvPr>
        </p:nvGraphicFramePr>
        <p:xfrm>
          <a:off x="1509331" y="210235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6" y="4823137"/>
            <a:ext cx="6915956" cy="163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81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563</Words>
  <Application>Microsoft Office PowerPoint</Application>
  <PresentationFormat>Лист A4 (210x297 мм)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Ильдар</cp:lastModifiedBy>
  <cp:revision>45</cp:revision>
  <dcterms:created xsi:type="dcterms:W3CDTF">2015-12-13T13:06:47Z</dcterms:created>
  <dcterms:modified xsi:type="dcterms:W3CDTF">2016-03-15T18:11:35Z</dcterms:modified>
</cp:coreProperties>
</file>