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257" r:id="rId4"/>
    <p:sldId id="263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DCEE3-F4DE-47C1-AA33-923CAEE8660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58D9-9085-4D11-8EA7-C7C7D6702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4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358D9-9085-4D11-8EA7-C7C7D67027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3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358D9-9085-4D11-8EA7-C7C7D67027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2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358D9-9085-4D11-8EA7-C7C7D67027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3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107504"/>
            <a:ext cx="12601400" cy="828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32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5250"/>
            <a:ext cx="88868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2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43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113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72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25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107504"/>
            <a:ext cx="12601400" cy="828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62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Экран (4:3)</PresentationFormat>
  <Paragraphs>3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Намажай А К</dc:creator>
  <cp:lastModifiedBy>Намажай А К</cp:lastModifiedBy>
  <cp:revision>13</cp:revision>
  <dcterms:created xsi:type="dcterms:W3CDTF">2015-03-31T03:11:59Z</dcterms:created>
  <dcterms:modified xsi:type="dcterms:W3CDTF">2016-03-14T12:39:13Z</dcterms:modified>
</cp:coreProperties>
</file>