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280" autoAdjust="0"/>
  </p:normalViewPr>
  <p:slideViewPr>
    <p:cSldViewPr snapToGrid="0">
      <p:cViewPr varScale="1">
        <p:scale>
          <a:sx n="45" d="100"/>
          <a:sy n="45" d="100"/>
        </p:scale>
        <p:origin x="82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8540" y="388973"/>
            <a:ext cx="10572000" cy="2971051"/>
          </a:xfrm>
        </p:spPr>
        <p:txBody>
          <a:bodyPr/>
          <a:lstStyle/>
          <a:p>
            <a:r>
              <a:rPr lang="ru-RU" sz="7000" dirty="0"/>
              <a:t>Памятники воинской славы в г. Краснодаре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Выполнила воспитатель МБДОУ МО г. Краснодар "Детский сад № 26" </a:t>
            </a:r>
            <a:r>
              <a:rPr lang="ru-RU" dirty="0" err="1"/>
              <a:t>Кучинская</a:t>
            </a:r>
            <a:r>
              <a:rPr lang="ru-RU" dirty="0"/>
              <a:t> Т.Н.</a:t>
            </a:r>
          </a:p>
        </p:txBody>
      </p:sp>
    </p:spTree>
    <p:extLst>
      <p:ext uri="{BB962C8B-B14F-4D97-AF65-F5344CB8AC3E}">
        <p14:creationId xmlns:p14="http://schemas.microsoft.com/office/powerpoint/2010/main" val="597489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00" y="304801"/>
            <a:ext cx="7935500" cy="60496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933" y="304801"/>
            <a:ext cx="2790667" cy="604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30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600" y="177800"/>
            <a:ext cx="11303000" cy="1536700"/>
          </a:xfrm>
        </p:spPr>
        <p:txBody>
          <a:bodyPr/>
          <a:lstStyle/>
          <a:p>
            <a:r>
              <a:rPr lang="ru-RU" sz="3200" dirty="0"/>
              <a:t>«Обелиск воинам, принимавшим участие в освобождении города в 1920 г. от белогвардейцев»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9300" y="2571046"/>
            <a:ext cx="107823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Адрес: Ростовское шоссе, рядом с заводом ЗИП</a:t>
            </a:r>
          </a:p>
          <a:p>
            <a:endParaRPr lang="ru-RU" sz="2200" dirty="0"/>
          </a:p>
          <a:p>
            <a:r>
              <a:rPr lang="ru-RU" sz="2200" dirty="0"/>
              <a:t>Надпись на монументе гласит: «С этого рубежа части Красной Армии под командованием </a:t>
            </a:r>
            <a:r>
              <a:rPr lang="ru-RU" sz="2200" dirty="0" err="1"/>
              <a:t>комкора</a:t>
            </a:r>
            <a:r>
              <a:rPr lang="ru-RU" sz="2200" dirty="0"/>
              <a:t> Д.П. Жлобы и начдива 22-й дивизии С.П. Захарова развернули сражение за город».</a:t>
            </a:r>
          </a:p>
          <a:p>
            <a:endParaRPr lang="ru-RU" sz="2200" dirty="0"/>
          </a:p>
          <a:p>
            <a:r>
              <a:rPr lang="ru-RU" sz="2200" dirty="0"/>
              <a:t>Архитекторы обелиска: </a:t>
            </a:r>
            <a:r>
              <a:rPr lang="ru-RU" sz="2200" dirty="0" err="1"/>
              <a:t>Мхитарьянц</a:t>
            </a:r>
            <a:r>
              <a:rPr lang="ru-RU" sz="2200" dirty="0"/>
              <a:t> и Зингер.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466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368602" y="374597"/>
            <a:ext cx="6846416" cy="680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73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«Памятник Катюше»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0399" y="2093943"/>
            <a:ext cx="10871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200" dirty="0"/>
              <a:t>Адрес: пересечение Ростовского шоссе и улицы Российской</a:t>
            </a:r>
          </a:p>
          <a:p>
            <a:endParaRPr lang="ru-RU" sz="2200" dirty="0"/>
          </a:p>
          <a:p>
            <a:r>
              <a:rPr lang="ru-RU" sz="2200" dirty="0"/>
              <a:t>Памятник «Катюше» установлен в 1985 году, в честь гвардейцев-минометчиков, защищавших Кубань от фашистских захватчиков.</a:t>
            </a:r>
          </a:p>
          <a:p>
            <a:endParaRPr lang="ru-RU" sz="2200" dirty="0"/>
          </a:p>
          <a:p>
            <a:r>
              <a:rPr lang="ru-RU" sz="2200" dirty="0"/>
              <a:t>Орудие стоит на пьедестале высотой 4 метра. Вокруг памятника разбита клумба.</a:t>
            </a:r>
          </a:p>
          <a:p>
            <a:endParaRPr lang="ru-RU" sz="2200" dirty="0"/>
          </a:p>
          <a:p>
            <a:r>
              <a:rPr lang="ru-RU" sz="2200" dirty="0"/>
              <a:t>Легендарная «Катюша» – это гвардейский миномет БМ-13, лирическое имя которого, по одной из версий, берет начало от буквы «К», клейма предприятия-изготовителя – Воронежского завода им. Коминтерна.</a:t>
            </a:r>
          </a:p>
        </p:txBody>
      </p:sp>
    </p:spTree>
    <p:extLst>
      <p:ext uri="{BB962C8B-B14F-4D97-AF65-F5344CB8AC3E}">
        <p14:creationId xmlns:p14="http://schemas.microsoft.com/office/powerpoint/2010/main" val="406395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336947"/>
            <a:ext cx="9956800" cy="6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86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«Памятник воинам-освободителям»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10000" y="2185750"/>
            <a:ext cx="10747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Адрес: Площадь Победы, пересечение улиц Тельмана и Захарова</a:t>
            </a:r>
          </a:p>
          <a:p>
            <a:endParaRPr lang="ru-RU" sz="2000" dirty="0"/>
          </a:p>
          <a:p>
            <a:r>
              <a:rPr lang="ru-RU" sz="2000" dirty="0"/>
              <a:t>Памятник воинам, принимавшим участие в освобождении Краснодара от немецко-фашистских захватчиков. Скульптор И.П. </a:t>
            </a:r>
            <a:r>
              <a:rPr lang="ru-RU" sz="2000" dirty="0" err="1"/>
              <a:t>Шмагун</a:t>
            </a:r>
            <a:r>
              <a:rPr lang="ru-RU" sz="2000" dirty="0"/>
              <a:t>, архитектор Е.Г. </a:t>
            </a:r>
            <a:r>
              <a:rPr lang="ru-RU" sz="2000" dirty="0" err="1"/>
              <a:t>Лашук</a:t>
            </a:r>
            <a:r>
              <a:rPr lang="ru-RU" sz="2000" dirty="0"/>
              <a:t>. Был установлен в 1965 году.</a:t>
            </a:r>
          </a:p>
          <a:p>
            <a:r>
              <a:rPr lang="ru-RU" sz="2000" dirty="0"/>
              <a:t>К двадцатилетию победы в Великой Отечественной войны столица Кубани была украшена замечательным монументальным комплексом. На Площади Победы, открытой рядом с парком имени Горького (нынешним Городским садом), возвысилась пятиметровая фигура советского воина – победителя германского фашизма. С гордо поднятой головой, в руках знаменитый автомат ППШ, а под ногами поверженное фашистское знамя. Не легко далось частям Советской Армии освобождение столицы Кубани. 1800 воинов сложили свои головы в боях за Краснодар. Их памяти и посвящен монументальный комплекс.</a:t>
            </a:r>
          </a:p>
        </p:txBody>
      </p:sp>
    </p:spTree>
    <p:extLst>
      <p:ext uri="{BB962C8B-B14F-4D97-AF65-F5344CB8AC3E}">
        <p14:creationId xmlns:p14="http://schemas.microsoft.com/office/powerpoint/2010/main" val="42614440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TM03457503[[fn=Цитируемая]]</Template>
  <TotalTime>91</TotalTime>
  <Words>291</Words>
  <Application>Microsoft Office PowerPoint</Application>
  <PresentationFormat>Широкоэкранный</PresentationFormat>
  <Paragraphs>22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Century Gothic</vt:lpstr>
      <vt:lpstr>Wingdings 2</vt:lpstr>
      <vt:lpstr>Цитаты</vt:lpstr>
      <vt:lpstr>Памятники воинской славы в г. Краснодаре</vt:lpstr>
      <vt:lpstr>Презентация PowerPoint</vt:lpstr>
      <vt:lpstr>«Обелиск воинам, принимавшим участие в освобождении города в 1920 г. от белогвардейцев»</vt:lpstr>
      <vt:lpstr>Презентация PowerPoint</vt:lpstr>
      <vt:lpstr>«Памятник Катюше»</vt:lpstr>
      <vt:lpstr>Презентация PowerPoint</vt:lpstr>
      <vt:lpstr>«Памятник воинам-освободителям»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Памятники воинской славы в г. Краснодаре</dc:title>
  <dc:creator>Hikaru</dc:creator>
  <cp:lastModifiedBy>Hikaru</cp:lastModifiedBy>
  <cp:revision>15</cp:revision>
  <dcterms:created xsi:type="dcterms:W3CDTF">2016-02-29T22:46:19Z</dcterms:created>
  <dcterms:modified xsi:type="dcterms:W3CDTF">2016-03-15T04:34:26Z</dcterms:modified>
</cp:coreProperties>
</file>