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280" autoAdjust="0"/>
  </p:normalViewPr>
  <p:slideViewPr>
    <p:cSldViewPr snapToGrid="0">
      <p:cViewPr varScale="1">
        <p:scale>
          <a:sx n="45" d="100"/>
          <a:sy n="45" d="100"/>
        </p:scale>
        <p:origin x="8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540" y="388973"/>
            <a:ext cx="10572000" cy="2971051"/>
          </a:xfrm>
        </p:spPr>
        <p:txBody>
          <a:bodyPr/>
          <a:lstStyle/>
          <a:p>
            <a:r>
              <a:rPr lang="ru-RU" sz="7000" dirty="0"/>
              <a:t>Памятники воинской славы в г. Краснодаре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Выполнила воспитатель МБДОУ МО г. Краснодар "Детский сад № 26" </a:t>
            </a:r>
            <a:r>
              <a:rPr lang="ru-RU" dirty="0" err="1"/>
              <a:t>Кучинская</a:t>
            </a:r>
            <a:r>
              <a:rPr lang="ru-RU" dirty="0"/>
              <a:t> Т.Н.</a:t>
            </a:r>
          </a:p>
        </p:txBody>
      </p:sp>
    </p:spTree>
    <p:extLst>
      <p:ext uri="{BB962C8B-B14F-4D97-AF65-F5344CB8AC3E}">
        <p14:creationId xmlns:p14="http://schemas.microsoft.com/office/powerpoint/2010/main" val="597489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08" y="81182"/>
            <a:ext cx="5212811" cy="67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09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«Памятник </a:t>
            </a:r>
            <a:r>
              <a:rPr lang="ru-RU" dirty="0" err="1"/>
              <a:t>Бершанской</a:t>
            </a:r>
            <a:r>
              <a:rPr lang="ru-RU" dirty="0"/>
              <a:t> Е.Д.»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6669" y="2285212"/>
            <a:ext cx="108386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Адрес: улица Фадеева</a:t>
            </a:r>
          </a:p>
          <a:p>
            <a:endParaRPr lang="ru-RU" sz="2000" dirty="0"/>
          </a:p>
          <a:p>
            <a:r>
              <a:rPr lang="ru-RU" sz="2000" dirty="0"/>
              <a:t>В самый трудный период – летом 1942 года был создан отдельный женский авиационный полк из лучших летчиц. 46-ой Гвардейский полк фашисты прозвали «Ночными ведьмами». За каждый сбитый самолет немецкое командование награждало Железным Крестом, но все напрасно. 23 летчицы за свои подвиги награждены званием Героя Советского Союза.</a:t>
            </a:r>
          </a:p>
          <a:p>
            <a:r>
              <a:rPr lang="ru-RU" sz="2000" dirty="0"/>
              <a:t>46-ой Гвардейский полк во главе командира Евдокии </a:t>
            </a:r>
            <a:r>
              <a:rPr lang="ru-RU" sz="2000" dirty="0" err="1"/>
              <a:t>Бершанской</a:t>
            </a:r>
            <a:r>
              <a:rPr lang="ru-RU" sz="2000" dirty="0"/>
              <a:t> участвовал в тяжелейшем воздушном сражении на территории Кубани. Именно здесь они понесли огромные потери, но память навсегда сохранится в сердцах кубанцев.</a:t>
            </a:r>
          </a:p>
          <a:p>
            <a:r>
              <a:rPr lang="ru-RU" sz="2000" dirty="0"/>
              <a:t>7-го мая 1988 года на площади вблизи Краснодарского аэропорта торжественно возведен памятник командиру полка Е.Д. </a:t>
            </a:r>
            <a:r>
              <a:rPr lang="ru-RU" sz="2000" dirty="0" err="1"/>
              <a:t>Бершанской</a:t>
            </a:r>
            <a:r>
              <a:rPr lang="ru-RU" sz="2000" dirty="0"/>
              <a:t>. На торжественном открытии памятника собрались оставшиеся в живых летчицы. Почтить память пришли сотни жителей Кубани.</a:t>
            </a:r>
          </a:p>
        </p:txBody>
      </p:sp>
    </p:spTree>
    <p:extLst>
      <p:ext uri="{BB962C8B-B14F-4D97-AF65-F5344CB8AC3E}">
        <p14:creationId xmlns:p14="http://schemas.microsoft.com/office/powerpoint/2010/main" val="3807089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09586" y="790205"/>
            <a:ext cx="6724384" cy="61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0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«Обелиск воинам 46-й армии»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6346" y="2288311"/>
            <a:ext cx="1099930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Адрес: улица Ставропольская, справа от моста, ведущего в парк «Солнечный остров»</a:t>
            </a:r>
          </a:p>
          <a:p>
            <a:endParaRPr lang="ru-RU" sz="1900" dirty="0"/>
          </a:p>
          <a:p>
            <a:r>
              <a:rPr lang="ru-RU" sz="1900" dirty="0"/>
              <a:t>Памятник установлен в память об освобождении Краснодара от немецко-фашистских захватчиков. Именно на этом месте началось наступление советских войск, закончившееся освобождением города.</a:t>
            </a:r>
          </a:p>
          <a:p>
            <a:r>
              <a:rPr lang="ru-RU" sz="1900" dirty="0"/>
              <a:t>Обелиск посвящен воинам 46-й армии, форсировавшим реку Кубань в ночь с 11 на 12 февраля 1943 года.</a:t>
            </a:r>
          </a:p>
          <a:p>
            <a:r>
              <a:rPr lang="ru-RU" sz="1900" dirty="0"/>
              <a:t>Пятнадцатиметровый обелиск, устремленный в небо, символизирует мужество и отвагу советских воинов. По обе стороны от обелиска установлены стелы. На правой — изображена схема освобождения города. На левой – надпись: «С этого рубежа части 46-й армии: ордена Красного Знамени 40-я отдельная мотострелковая бригада и 31-я стрелковая дивизия, находясь под командованием генерал-майора Н. Ф. Цепляева и полковника П. К. Богдановича, нанесли сокрушительный удар по гитлеровским войскам и в ночь с 11 на 12 февраля 1943 года освободили город Краснодар». </a:t>
            </a:r>
          </a:p>
        </p:txBody>
      </p:sp>
    </p:spTree>
    <p:extLst>
      <p:ext uri="{BB962C8B-B14F-4D97-AF65-F5344CB8AC3E}">
        <p14:creationId xmlns:p14="http://schemas.microsoft.com/office/powerpoint/2010/main" val="291077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1229413" y="-46491"/>
            <a:ext cx="14500125" cy="4800600"/>
          </a:xfrm>
        </p:spPr>
      </p:sp>
      <p:pic>
        <p:nvPicPr>
          <p:cNvPr id="1027" name="Рисунок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35655"/>
            <a:ext cx="11698514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41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700" dirty="0"/>
              <a:t>Памятник жертвам фашистского террора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5029" y="2037700"/>
            <a:ext cx="103369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  <a:p>
            <a:r>
              <a:rPr lang="ru-RU" sz="2200" b="1" dirty="0"/>
              <a:t>Адрес: Парк «</a:t>
            </a:r>
            <a:r>
              <a:rPr lang="ru-RU" sz="2200" b="1" dirty="0" err="1"/>
              <a:t>Чистяковская</a:t>
            </a:r>
            <a:r>
              <a:rPr lang="ru-RU" sz="2200" b="1" dirty="0"/>
              <a:t> роща»</a:t>
            </a:r>
          </a:p>
          <a:p>
            <a:endParaRPr lang="ru-RU" sz="2200" dirty="0"/>
          </a:p>
          <a:p>
            <a:r>
              <a:rPr lang="ru-RU" sz="2200" dirty="0"/>
              <a:t>В парке «</a:t>
            </a:r>
            <a:r>
              <a:rPr lang="ru-RU" sz="2200" dirty="0" err="1"/>
              <a:t>Чистяковская</a:t>
            </a:r>
            <a:r>
              <a:rPr lang="ru-RU" sz="2200" dirty="0"/>
              <a:t> роща» находится памятник краснодарскому народу, пострадавшему от рук фашистских захватчиков. Торжественное открытие скульптурной композиции, посвященной памяти жертв фашистского террора в Краснодаре, состоялось 9 мая 1975 года – в День 30-летия Победы. Тогда был установлен мемориальный комплекс «Жертвам фашистов» из 13 зеленых квадратов. Накануне открытия было произведено перезахоронение останков погибших жителей города. Урна с землей, взятой с прежних мест захоронения, замурована рядом с памятным надгробием.</a:t>
            </a:r>
          </a:p>
        </p:txBody>
      </p:sp>
    </p:spTree>
    <p:extLst>
      <p:ext uri="{BB962C8B-B14F-4D97-AF65-F5344CB8AC3E}">
        <p14:creationId xmlns:p14="http://schemas.microsoft.com/office/powerpoint/2010/main" val="322326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 rot="5400000">
            <a:off x="6443398" y="-901627"/>
            <a:ext cx="13587266" cy="4574001"/>
          </a:xfrm>
        </p:spPr>
      </p:sp>
      <p:pic>
        <p:nvPicPr>
          <p:cNvPr id="3074" name="Рисунок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3" y="252527"/>
            <a:ext cx="5220380" cy="642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80" y="710180"/>
            <a:ext cx="5655061" cy="55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11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429" y="606845"/>
            <a:ext cx="10571998" cy="970450"/>
          </a:xfrm>
        </p:spPr>
        <p:txBody>
          <a:bodyPr/>
          <a:lstStyle/>
          <a:p>
            <a:r>
              <a:rPr lang="ru-RU" dirty="0"/>
              <a:t>«Памятник </a:t>
            </a:r>
            <a:r>
              <a:rPr lang="ru-RU" dirty="0" err="1"/>
              <a:t>екатеринодарцам</a:t>
            </a:r>
            <a:r>
              <a:rPr lang="ru-RU" dirty="0"/>
              <a:t>, жертвам Гражданской войны в России»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7029" y="2371528"/>
            <a:ext cx="107723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Адрес: Парк «Городской Сад»</a:t>
            </a:r>
          </a:p>
          <a:p>
            <a:endParaRPr lang="ru-RU" sz="2200" dirty="0"/>
          </a:p>
          <a:p>
            <a:r>
              <a:rPr lang="ru-RU" sz="2200" dirty="0"/>
              <a:t>Памятник </a:t>
            </a:r>
            <a:r>
              <a:rPr lang="ru-RU" sz="2200" dirty="0" err="1"/>
              <a:t>екатеринодарцам</a:t>
            </a:r>
            <a:r>
              <a:rPr lang="ru-RU" sz="2200" dirty="0"/>
              <a:t>, жертвам Гражданской войны в России находится в Городском саду. Монумент был установлен в 1997 году и посвящен погибшим с обеих сторон, воевавших в междоусобной войне 1918 года.</a:t>
            </a:r>
          </a:p>
          <a:p>
            <a:endParaRPr lang="ru-RU" sz="2200" dirty="0"/>
          </a:p>
          <a:p>
            <a:r>
              <a:rPr lang="ru-RU" sz="2200" dirty="0"/>
              <a:t>Краснодарский памятник носит имя «Примирения и согласия» и установлен в память о всех воинах и мирных жителях, погибших в Гражданской войне, независимо от убеждений и принадлежности. </a:t>
            </a:r>
          </a:p>
        </p:txBody>
      </p:sp>
    </p:spTree>
    <p:extLst>
      <p:ext uri="{BB962C8B-B14F-4D97-AF65-F5344CB8AC3E}">
        <p14:creationId xmlns:p14="http://schemas.microsoft.com/office/powerpoint/2010/main" val="313158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 rot="16200000">
            <a:off x="0" y="0"/>
            <a:ext cx="12192000" cy="4800600"/>
          </a:xfrm>
        </p:spPr>
      </p:sp>
      <p:pic>
        <p:nvPicPr>
          <p:cNvPr id="4098" name="Рисунок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405" y="-1335314"/>
            <a:ext cx="7391966" cy="90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01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323555"/>
          </a:xfrm>
        </p:spPr>
        <p:txBody>
          <a:bodyPr/>
          <a:lstStyle/>
          <a:p>
            <a:pPr algn="ctr"/>
            <a:r>
              <a:rPr lang="ru-RU" sz="2800" dirty="0"/>
              <a:t>«Памятник студентам, преподавателям и сотрудникам Политехнического</a:t>
            </a:r>
            <a:br>
              <a:rPr lang="ru-RU" sz="2800" dirty="0"/>
            </a:br>
            <a:r>
              <a:rPr lang="ru-RU" sz="2800" dirty="0"/>
              <a:t>Университета, погибшим на фронтах»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0000" y="2326037"/>
            <a:ext cx="105719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Адрес: пересечение улиц Красная и </a:t>
            </a:r>
            <a:r>
              <a:rPr lang="ru-RU" sz="2200" b="1" dirty="0" err="1"/>
              <a:t>Хакурате</a:t>
            </a:r>
            <a:endParaRPr lang="ru-RU" sz="2200" b="1" dirty="0"/>
          </a:p>
          <a:p>
            <a:endParaRPr lang="ru-RU" sz="2200" dirty="0"/>
          </a:p>
          <a:p>
            <a:r>
              <a:rPr lang="ru-RU" sz="2200" dirty="0"/>
              <a:t>В канун сорок пятой годовщины начала Великой Отечественной войны около здания Кубанского Политехнического Института появилась трогательная скульптура – советского солдата, ставшего на защиту маленькой девочки.</a:t>
            </a:r>
          </a:p>
          <a:p>
            <a:r>
              <a:rPr lang="ru-RU" sz="2200" dirty="0"/>
              <a:t>Этой скульптурной композицией студенты и сотрудники института решили отдать должное беспримерному подвигу советской молодежи, отдавшей весь свой талант и силы на защиту Родины.</a:t>
            </a:r>
          </a:p>
        </p:txBody>
      </p:sp>
    </p:spTree>
    <p:extLst>
      <p:ext uri="{BB962C8B-B14F-4D97-AF65-F5344CB8AC3E}">
        <p14:creationId xmlns:p14="http://schemas.microsoft.com/office/powerpoint/2010/main" val="300884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685" y="513572"/>
            <a:ext cx="7571428" cy="5887228"/>
          </a:xfrm>
          <a:prstGeom prst="rect">
            <a:avLst/>
          </a:prstGeom>
        </p:spPr>
      </p:pic>
      <p:pic>
        <p:nvPicPr>
          <p:cNvPr id="5122" name="Рисунок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8" y="513572"/>
            <a:ext cx="3854110" cy="59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82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Мемориальный комплекс «Вечный огонь»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1354" y="2270249"/>
            <a:ext cx="1108553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Адрес: пересечение улиц Северная и Октябрьская</a:t>
            </a:r>
          </a:p>
          <a:p>
            <a:endParaRPr lang="ru-RU" sz="2200" dirty="0"/>
          </a:p>
          <a:p>
            <a:r>
              <a:rPr lang="ru-RU" sz="2200" dirty="0"/>
              <a:t>Каждый год на мемориальном комплексе «Вечный огонь» проходит церемония возложения цветов и венков: горожане и власти возлагают цветы к обелиску Героям Советского Союза братьям Игнатовым и к памятнику воинам, павшим в боях за независимость нашей Родины в 1941-1945 годах.</a:t>
            </a:r>
          </a:p>
          <a:p>
            <a:r>
              <a:rPr lang="ru-RU" sz="2200" dirty="0"/>
              <a:t>На территории мемориального комплекса установлена чаша Вечного огня, барельефы с боевыми эпизодами Великой Отечественной и Гражданской войн и памятной надписью на целый квартал, статуя Родины-матери, а также мемориальные плиты с именами героев войн и кубанцев, которые отличились на фронтах Чечни и Афганистана. </a:t>
            </a:r>
          </a:p>
        </p:txBody>
      </p:sp>
    </p:spTree>
    <p:extLst>
      <p:ext uri="{BB962C8B-B14F-4D97-AF65-F5344CB8AC3E}">
        <p14:creationId xmlns:p14="http://schemas.microsoft.com/office/powerpoint/2010/main" val="2108549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TM03457503[[fn=Цитируемая]]</Template>
  <TotalTime>96</TotalTime>
  <Words>652</Words>
  <Application>Microsoft Office PowerPoint</Application>
  <PresentationFormat>Широкоэкранный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Century Gothic</vt:lpstr>
      <vt:lpstr>Wingdings 2</vt:lpstr>
      <vt:lpstr>Цитаты</vt:lpstr>
      <vt:lpstr>Памятники воинской славы в г. Краснодаре</vt:lpstr>
      <vt:lpstr>Презентация PowerPoint</vt:lpstr>
      <vt:lpstr>Памятник жертвам фашистского террора</vt:lpstr>
      <vt:lpstr>Презентация PowerPoint</vt:lpstr>
      <vt:lpstr>«Памятник екатеринодарцам, жертвам Гражданской войны в России»</vt:lpstr>
      <vt:lpstr>Презентация PowerPoint</vt:lpstr>
      <vt:lpstr>«Памятник студентам, преподавателям и сотрудникам Политехнического Университета, погибшим на фронтах»</vt:lpstr>
      <vt:lpstr>Презентация PowerPoint</vt:lpstr>
      <vt:lpstr>Мемориальный комплекс «Вечный огонь»</vt:lpstr>
      <vt:lpstr>Презентация PowerPoint</vt:lpstr>
      <vt:lpstr>«Памятник Бершанской Е.Д.»</vt:lpstr>
      <vt:lpstr>Презентация PowerPoint</vt:lpstr>
      <vt:lpstr>«Обелиск воинам 46-й армии»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воинской славы в г. Краснодаре</dc:title>
  <dc:creator>Hikaru</dc:creator>
  <cp:lastModifiedBy>Hikaru</cp:lastModifiedBy>
  <cp:revision>17</cp:revision>
  <dcterms:created xsi:type="dcterms:W3CDTF">2016-02-29T22:46:19Z</dcterms:created>
  <dcterms:modified xsi:type="dcterms:W3CDTF">2016-03-15T04:41:54Z</dcterms:modified>
</cp:coreProperties>
</file>