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3" autoAdjust="0"/>
    <p:restoredTop sz="94624" autoAdjust="0"/>
  </p:normalViewPr>
  <p:slideViewPr>
    <p:cSldViewPr>
      <p:cViewPr varScale="1">
        <p:scale>
          <a:sx n="50" d="100"/>
          <a:sy n="50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E:\&#1057;&#1058;&#1040;&#1056;&#1040;&#1071;%20&#1052;&#1059;&#1047;&#1067;&#1050;&#1040;\&#1056;&#1045;&#1051;&#1040;&#1050;&#1057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63888" y="620688"/>
            <a:ext cx="5029200" cy="365760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21288"/>
            <a:ext cx="8151440" cy="50405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Жил-был водоем. Вода в нем была чистая , прозрачная…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81000" y="6301568"/>
            <a:ext cx="518592" cy="15176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F:\1269186509148411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48680"/>
            <a:ext cx="8424936" cy="5253019"/>
          </a:xfrm>
          <a:prstGeom prst="rect">
            <a:avLst/>
          </a:prstGeom>
          <a:noFill/>
        </p:spPr>
      </p:pic>
      <p:pic>
        <p:nvPicPr>
          <p:cNvPr id="7" name="РЕЛАК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-146050" y="332656"/>
            <a:ext cx="292100" cy="29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ия\Desktop\kak-vyiyavit-potrebnosti-klient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7920880" cy="6120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445224"/>
            <a:ext cx="7503368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Чтобы спасти озеро , нужно убрать мусор ,  очистить берега. Посадить новые деревья…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81000" y="6301568"/>
            <a:ext cx="158552" cy="797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C:\Users\Юлия\Downloads\aVsOOMFIIeY1-1024x6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566" y="332655"/>
            <a:ext cx="8305898" cy="53249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6093296"/>
            <a:ext cx="8079432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 И жизнь в озере восстановится 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237312"/>
            <a:ext cx="734616" cy="642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E:\37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08" y="275159"/>
            <a:ext cx="3875692" cy="272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utka_plavaet_v_vodoeme_160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865827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26643881_309781_3097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05" y="2996952"/>
            <a:ext cx="4890977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1330249952_0_489b_19ead827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5" y="215262"/>
            <a:ext cx="4706712" cy="3141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661248"/>
            <a:ext cx="7719392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 можно будет увидеть  ,  как в чистой воде отражаются деревья ! </a:t>
            </a:r>
            <a:endParaRPr lang="ru-RU" dirty="0"/>
          </a:p>
        </p:txBody>
      </p:sp>
      <p:pic>
        <p:nvPicPr>
          <p:cNvPr id="12290" name="Picture 2" descr="C:\Users\Юлия\Desktop\0_1eccd_1e459c9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280920" cy="5411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6021288"/>
            <a:ext cx="8809040" cy="648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солнечные дни В ВОДЕ ОТРАЖАЛИСЬ ОБЛАКА, КОЕ-ГДЕ ЦВЕЛИ КУВШИНКИ…</a:t>
            </a:r>
            <a:endParaRPr lang="ru-RU" sz="1800" dirty="0"/>
          </a:p>
        </p:txBody>
      </p:sp>
      <p:pic>
        <p:nvPicPr>
          <p:cNvPr id="1026" name="Picture 2" descr="C:\Users\Anton\Desktop\СЛАЙДЫ\94421408_ya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0648"/>
            <a:ext cx="8877300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445224"/>
            <a:ext cx="8079432" cy="1080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Вода  была такая прозрачная , что можно было увидеть обитателей водоема…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093296"/>
            <a:ext cx="8208912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Anton\Desktop\СЛАЙДЫ\28806b1b48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3275856" y="548680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45224"/>
            <a:ext cx="7704856" cy="8115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 ещё , там  водились   красавицы -- уточки …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81000" y="6301568"/>
            <a:ext cx="302568" cy="797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F:\1330249952_0_489b_19ead827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640960" cy="52909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373216"/>
            <a:ext cx="7935416" cy="8640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ОДНАЖДЫ , СЮДА ПРИШЛИ ОТДЫХАЮЩИЕ…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165304"/>
            <a:ext cx="518592" cy="13626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123" name="Picture 3" descr="C:\Users\Юлия\Downloads\crop_110724162_wk9JYV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208912" cy="47735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805264"/>
            <a:ext cx="8007424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ОНИ СПИЛИЛИ ДЕРЕВЬЯ , ЖГЛИ КОСТЕР 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81000" y="6301568"/>
            <a:ext cx="590600" cy="2957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E:\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76456" cy="5371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835696" y="692696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517232"/>
            <a:ext cx="815144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А , уходя , оставили  мусор , бутылки ,  Консервные банки..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165304"/>
            <a:ext cx="1094656" cy="13626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172" name="Picture 4" descr="C:\Users\Юлия\Downloads\3058031-21b625bc1494daa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5"/>
            <a:ext cx="7992888" cy="53536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ownloads\4140963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8352928" cy="4608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445224"/>
            <a:ext cx="8079432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Потом к озеру приходили ещё и  ещё. Мусора становилось всё больше  и больше…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81000" y="6301567"/>
            <a:ext cx="1166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805264"/>
            <a:ext cx="7647384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Улетели  красавицы—утки . Исчезли многие рыбки..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81000" y="6301568"/>
            <a:ext cx="518592" cy="22377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C:\Users\Юлия\Downloads\1268656093_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519256" cy="5616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125</Words>
  <Application>Microsoft Office PowerPoint</Application>
  <PresentationFormat>Экран (4:3)</PresentationFormat>
  <Paragraphs>12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Жил-был водоем. Вода в нем была чистая , прозрачная…  </vt:lpstr>
      <vt:lpstr>В солнечные дни В ВОДЕ ОТРАЖАЛИСЬ ОБЛАКА, КОЕ-ГДЕ ЦВЕЛИ КУВШИНКИ…</vt:lpstr>
      <vt:lpstr>Вода  была такая прозрачная , что можно было увидеть обитателей водоема…</vt:lpstr>
      <vt:lpstr>А  ещё , там  водились   красавицы -- уточки … </vt:lpstr>
      <vt:lpstr>ОДНАЖДЫ , СЮДА ПРИШЛИ ОТДЫХАЮЩИЕ…</vt:lpstr>
      <vt:lpstr>ОНИ СПИЛИЛИ ДЕРЕВЬЯ , ЖГЛИ КОСТЕР …</vt:lpstr>
      <vt:lpstr>А , уходя , оставили  мусор , бутылки ,  Консервные банки..</vt:lpstr>
      <vt:lpstr>Потом к озеру приходили ещё и  ещё. Мусора становилось всё больше  и больше…</vt:lpstr>
      <vt:lpstr>Улетели  красавицы—утки . Исчезли многие рыбки..</vt:lpstr>
      <vt:lpstr>Слайд 10</vt:lpstr>
      <vt:lpstr>Чтобы спасти озеро , нужно убрать мусор ,  очистить берега. Посадить новые деревья…</vt:lpstr>
      <vt:lpstr> И жизнь в озере восстановится …</vt:lpstr>
      <vt:lpstr>И можно будет увидеть  ,  как в чистой воде отражаются деревья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Elena</cp:lastModifiedBy>
  <cp:revision>22</cp:revision>
  <dcterms:created xsi:type="dcterms:W3CDTF">2014-10-25T06:02:43Z</dcterms:created>
  <dcterms:modified xsi:type="dcterms:W3CDTF">2016-03-14T15:45:18Z</dcterms:modified>
</cp:coreProperties>
</file>