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AD5B-EF26-4FB9-AC5D-75CD9EEA834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452F-73F5-466A-B4BB-034CFABB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7772E-1067-4560-89E9-B7E0196EBE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5AA494-5FBC-48B8-9A5A-F4435BA3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857387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отчет по акции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Зимнее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 для птиц».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572008"/>
            <a:ext cx="6386530" cy="150019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группа №8 «Дружные ребята».</a:t>
            </a:r>
          </a:p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Гуршалова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Анна Юрьевна.</a:t>
            </a:r>
          </a:p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№16 «Алёнка»</a:t>
            </a:r>
          </a:p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г.о. Спасск – Дальний</a:t>
            </a:r>
          </a:p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Приморский край</a:t>
            </a:r>
          </a:p>
          <a:p>
            <a:endParaRPr lang="ru-RU" dirty="0"/>
          </a:p>
        </p:txBody>
      </p:sp>
      <p:pic>
        <p:nvPicPr>
          <p:cNvPr id="4" name="Рисунок 3" descr="P126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786058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НОД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ознакомлению с окружающим миром.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«Зимующие птицы».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 узнали, что зима – трудное время года для пернатых.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Морозы их не пугают, а вот отсутствие пищи в это время года даже очень.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обратились за помощью к своим родителям и папы не отказали. Смастерили кормушки для птиц.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26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4" y="3857628"/>
            <a:ext cx="2762269" cy="2071702"/>
          </a:xfrm>
          <a:prstGeom prst="rect">
            <a:avLst/>
          </a:prstGeom>
        </p:spPr>
      </p:pic>
      <p:pic>
        <p:nvPicPr>
          <p:cNvPr id="6" name="Рисунок 5" descr="P126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839744"/>
            <a:ext cx="2714644" cy="2035983"/>
          </a:xfrm>
          <a:prstGeom prst="rect">
            <a:avLst/>
          </a:prstGeom>
        </p:spPr>
      </p:pic>
      <p:pic>
        <p:nvPicPr>
          <p:cNvPr id="7" name="Рисунок 6" descr="P126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86190"/>
            <a:ext cx="1785951" cy="219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643570" y="714356"/>
            <a:ext cx="2814630" cy="1143008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етом птицы корм найдут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голоду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пропадут,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 с едой беда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негом скрыта вся еда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143108" y="4643446"/>
            <a:ext cx="2357454" cy="1428760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поможем птичкам: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Воробьям, синичкам.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кормушки смастерим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 карнизу прикрепим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P122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57166"/>
            <a:ext cx="3534159" cy="3286148"/>
          </a:xfrm>
          <a:prstGeom prst="rect">
            <a:avLst/>
          </a:prstGeom>
        </p:spPr>
      </p:pic>
      <p:pic>
        <p:nvPicPr>
          <p:cNvPr id="19" name="Рисунок 18" descr="P126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390527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209924" cy="193991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Перышки воробушки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Распушили,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Холодно воробушкам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декабре.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Крошек мы воробушкам 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Накрошили,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кормушку сделали 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дворе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22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" y="285728"/>
            <a:ext cx="3357586" cy="4476781"/>
          </a:xfrm>
          <a:prstGeom prst="rect">
            <a:avLst/>
          </a:prstGeom>
        </p:spPr>
      </p:pic>
      <p:pic>
        <p:nvPicPr>
          <p:cNvPr id="8" name="Рисунок 7" descr="P122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571744"/>
            <a:ext cx="400052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500042"/>
            <a:ext cx="3028944" cy="1643074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насыплем крошки </a:t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смешаем их с зерном,</a:t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Сало выложим потом.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2643190" cy="1660038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пернатые снуют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Угощение клюют,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поможем им опять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Зиму перезимовать.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22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82" y="500042"/>
            <a:ext cx="3429024" cy="2857520"/>
          </a:xfrm>
          <a:prstGeom prst="rect">
            <a:avLst/>
          </a:prstGeom>
        </p:spPr>
      </p:pic>
      <p:pic>
        <p:nvPicPr>
          <p:cNvPr id="5" name="Рисунок 4" descr="P1260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357562"/>
            <a:ext cx="3786214" cy="298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286148" cy="265429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Папа рейки весь день колотил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кормушку для птиц смастерил.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на утро  на самой заре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повесим ее во дворе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насыплем побольше зерна,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Крошек, семечек, рису, пшена.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Будут разные птички летать,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Будут зернышки наши клевать.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корм подсыпать иногда –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Будут сытые птички всегда,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спасибо они пропоют:</a:t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за зернышки, папе –за труд. 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260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2000264" cy="3071834"/>
          </a:xfrm>
          <a:prstGeom prst="rect">
            <a:avLst/>
          </a:prstGeom>
        </p:spPr>
      </p:pic>
      <p:pic>
        <p:nvPicPr>
          <p:cNvPr id="6" name="Рисунок 5" descr="P126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57166"/>
            <a:ext cx="2357454" cy="2643206"/>
          </a:xfrm>
          <a:prstGeom prst="rect">
            <a:avLst/>
          </a:prstGeom>
        </p:spPr>
      </p:pic>
      <p:pic>
        <p:nvPicPr>
          <p:cNvPr id="7" name="Рисунок 6" descr="P126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571876"/>
            <a:ext cx="3357586" cy="2786082"/>
          </a:xfrm>
          <a:prstGeom prst="rect">
            <a:avLst/>
          </a:prstGeom>
        </p:spPr>
      </p:pic>
      <p:pic>
        <p:nvPicPr>
          <p:cNvPr id="9" name="Рисунок 8" descr="P2090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71876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86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Эркер</vt:lpstr>
      <vt:lpstr>1_Эркер</vt:lpstr>
      <vt:lpstr>Фото отчет по акции «Зимнее кафе для птиц».</vt:lpstr>
      <vt:lpstr>В процессе НОД  по ознакомлению с окружающим миром.  Тема: «Зимующие птицы».  Ребята узнали, что зима – трудное время года для пернатых.  Морозы их не пугают, а вот отсутствие пищи в это время года даже очень. Дети обратились за помощью к своим родителям и папы не отказали. Смастерили кормушки для птиц.</vt:lpstr>
      <vt:lpstr>Летом птицы корм найдут,  С голоду не пропадут, А зимой с едой беда, Снегом скрыта вся еда.</vt:lpstr>
      <vt:lpstr>Перышки воробушки Распушили, Холодно воробушкам В декабре. Крошек мы воробушкам  Накрошили, Им кормушку сделали  Во дворе </vt:lpstr>
      <vt:lpstr>Мы насыплем крошки  И смешаем их с зерном, Сало выложим потом.</vt:lpstr>
      <vt:lpstr>Папа рейки весь день колотил Он кормушку для птиц смастерил. А на утро  на самой заре Мы повесим ее во дворе И насыплем побольше зерна, Крошек, семечек, рису, пшена. Будут разные птички летать, Будут зернышки наши клевать. Будем корм подсыпать иногда – Будут сытые птички всегда, И спасибо они пропоют: нам за зернышки, папе –за труд.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отчет по акции «Зимнее кафе для птиц».</dc:title>
  <dc:creator>user</dc:creator>
  <cp:lastModifiedBy>user</cp:lastModifiedBy>
  <cp:revision>23</cp:revision>
  <dcterms:created xsi:type="dcterms:W3CDTF">2016-03-12T05:33:40Z</dcterms:created>
  <dcterms:modified xsi:type="dcterms:W3CDTF">2016-03-14T09:36:59Z</dcterms:modified>
</cp:coreProperties>
</file>