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68" r:id="rId10"/>
    <p:sldId id="269" r:id="rId11"/>
    <p:sldId id="270" r:id="rId12"/>
    <p:sldId id="274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04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9535-9251-4001-A5F8-45587EF50FC1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9EECF-1C85-4A8C-BA37-E015CB801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0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9EECF-1C85-4A8C-BA37-E015CB801B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3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D0DBA-0D3E-406D-908D-31AA2295AEC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5DD031-6F2E-4335-B13C-8CB709801B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117180" cy="147002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 рождалась книга?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7704856" cy="1872208"/>
          </a:xfrm>
        </p:spPr>
        <p:txBody>
          <a:bodyPr>
            <a:noAutofit/>
          </a:bodyPr>
          <a:lstStyle/>
          <a:p>
            <a:pPr lvl="1"/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Подготовила: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воспитатель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ru-RU" sz="2000" dirty="0" err="1" smtClean="0">
                <a:solidFill>
                  <a:schemeClr val="tx1"/>
                </a:solidFill>
              </a:rPr>
              <a:t>Заслонова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1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Елена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Сергеевна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г</a:t>
            </a:r>
            <a:r>
              <a:rPr lang="ru-RU" dirty="0" err="1" smtClean="0">
                <a:solidFill>
                  <a:schemeClr val="tx1"/>
                </a:solidFill>
              </a:rPr>
              <a:t>.Сургут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Изготовление бумаги в современности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2828186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46" y="1412776"/>
            <a:ext cx="4392488" cy="2295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64582" y="3708301"/>
            <a:ext cx="5836417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04774"/>
            <a:ext cx="4381475" cy="4941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96044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Как печатают книги сейчас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26" y="1275817"/>
            <a:ext cx="5040560" cy="5328592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4176464" cy="5328592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58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Где живут книги?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968552" cy="4680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34" y="2132928"/>
            <a:ext cx="4283968" cy="43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Ирина\Desktop\урок про книгу\33_1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53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Цель</a:t>
            </a:r>
            <a:r>
              <a:rPr lang="ru-RU" sz="1800" dirty="0">
                <a:solidFill>
                  <a:schemeClr val="tx1"/>
                </a:solidFill>
              </a:rPr>
              <a:t>: Познакомиться с историей создания книги; учить и устанавливать причинно-следственные связи между явлениями, формировать бережное отношение к книге, уважение к трудовой деятельности тех людей, кто её создаёт.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 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Задачи </a:t>
            </a:r>
            <a:r>
              <a:rPr lang="ru-RU" b="1" dirty="0" smtClean="0">
                <a:solidFill>
                  <a:schemeClr val="tx1"/>
                </a:solidFill>
              </a:rPr>
              <a:t>НОД: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Образовательная </a:t>
            </a:r>
            <a:r>
              <a:rPr lang="ru-RU" dirty="0">
                <a:solidFill>
                  <a:schemeClr val="tx1"/>
                </a:solidFill>
              </a:rPr>
              <a:t>область «Познание":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	Расширить представления детей о книге, назначении книг, развитии книги в истории и культуре человечества;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	Развивать познавательную активность, самостоятельность, умение рассуждать, делать умозаключения;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	Воспитывать уважение к людям, создателям книг, бережное отношение к книге – источнику знаний и мудрости.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 чем писали в древности: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Берестяные грамоты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564904"/>
            <a:ext cx="7125112" cy="3293894"/>
          </a:xfrm>
          <a:ln>
            <a:noFill/>
          </a:ln>
        </p:spPr>
        <p:txBody>
          <a:bodyPr/>
          <a:lstStyle/>
          <a:p>
            <a:r>
              <a:rPr lang="ru-RU" dirty="0" smtClean="0"/>
              <a:t>Берестяные грамоты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3" y="1484784"/>
            <a:ext cx="4650098" cy="2835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87" y="1449766"/>
            <a:ext cx="3630538" cy="2905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73" y="4320552"/>
            <a:ext cx="5904656" cy="26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Папирус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9"/>
            <a:ext cx="3312368" cy="20882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4248472" cy="2232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384376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473177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Пергамент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0" y="1340768"/>
            <a:ext cx="3861991" cy="26479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600400" cy="2647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21088"/>
            <a:ext cx="3312368" cy="2220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43375"/>
            <a:ext cx="3888432" cy="22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Древняя бумага из Китая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536504" cy="38368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4176464" cy="48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Глиняные таблички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2376263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53814"/>
            <a:ext cx="2857500" cy="2715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00" y="3953814"/>
            <a:ext cx="1989534" cy="2715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6" y="1403969"/>
            <a:ext cx="1827395" cy="2549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61" y="1403969"/>
            <a:ext cx="3181350" cy="52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Старинные книги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4521"/>
            <a:ext cx="2737820" cy="3942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62" y="1667426"/>
            <a:ext cx="2924175" cy="3819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289413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Печатные станки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104455" cy="47525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20084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126</TotalTime>
  <Words>58</Words>
  <Application>Microsoft Office PowerPoint</Application>
  <PresentationFormat>Экран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Как рождалась книга?</vt:lpstr>
      <vt:lpstr>   Цель: Познакомиться с историей создания книги; учить и устанавливать причинно-следственные связи между явлениями, формировать бережное отношение к книге, уважение к трудовой деятельности тех людей, кто её создаёт.   </vt:lpstr>
      <vt:lpstr>На чем писали в древности: Берестяные грамоты</vt:lpstr>
      <vt:lpstr>Папирус</vt:lpstr>
      <vt:lpstr>Пергамент</vt:lpstr>
      <vt:lpstr>Древняя бумага из Китая</vt:lpstr>
      <vt:lpstr>Глиняные таблички</vt:lpstr>
      <vt:lpstr>Старинные книги</vt:lpstr>
      <vt:lpstr>Печатные станки</vt:lpstr>
      <vt:lpstr>Изготовление бумаги в современности</vt:lpstr>
      <vt:lpstr>Презентация PowerPoint</vt:lpstr>
      <vt:lpstr>Как печатают книги сейчас</vt:lpstr>
      <vt:lpstr>Где живут книги?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рождалась книга?</dc:title>
  <dc:creator>User</dc:creator>
  <cp:lastModifiedBy>User</cp:lastModifiedBy>
  <cp:revision>16</cp:revision>
  <dcterms:created xsi:type="dcterms:W3CDTF">2013-11-04T08:21:34Z</dcterms:created>
  <dcterms:modified xsi:type="dcterms:W3CDTF">2016-03-15T13:25:53Z</dcterms:modified>
</cp:coreProperties>
</file>