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16D458-47E3-4C8F-A07D-E4BA80400E93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9F5FCB0-A6C2-437A-BAA3-54DF56CA5D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908720"/>
            <a:ext cx="6777318" cy="2210999"/>
          </a:xfrm>
        </p:spPr>
        <p:txBody>
          <a:bodyPr/>
          <a:lstStyle/>
          <a:p>
            <a:r>
              <a:rPr lang="ru-RU" sz="9600" dirty="0"/>
              <a:t>К</a:t>
            </a:r>
            <a:r>
              <a:rPr lang="ru-RU" sz="9600" dirty="0" smtClean="0"/>
              <a:t>орова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365104"/>
            <a:ext cx="3200400" cy="1800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Выполнила: Арбузова Наталья Александровна</a:t>
            </a:r>
          </a:p>
          <a:p>
            <a:r>
              <a:rPr lang="ru-RU" dirty="0" smtClean="0"/>
              <a:t>Воспитатель: ГБДОУ д/с №19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9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5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956460" cy="410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ru-RU" dirty="0" smtClean="0"/>
              <a:t>Как говорит корова?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2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живёт корова?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803650" cy="352839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0"/>
            <a:ext cx="3803650" cy="3528392"/>
          </a:xfrm>
        </p:spPr>
      </p:pic>
    </p:spTree>
    <p:extLst>
      <p:ext uri="{BB962C8B-B14F-4D97-AF65-F5344CB8AC3E}">
        <p14:creationId xmlns:p14="http://schemas.microsoft.com/office/powerpoint/2010/main" val="180189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питается?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2936"/>
            <a:ext cx="3803650" cy="271607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3803650" cy="2751821"/>
          </a:xfrm>
        </p:spPr>
      </p:pic>
    </p:spTree>
    <p:extLst>
      <p:ext uri="{BB962C8B-B14F-4D97-AF65-F5344CB8AC3E}">
        <p14:creationId xmlns:p14="http://schemas.microsoft.com/office/powerpoint/2010/main" val="143521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2993302" cy="18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70156"/>
            <a:ext cx="8568952" cy="1054250"/>
          </a:xfrm>
        </p:spPr>
        <p:txBody>
          <a:bodyPr/>
          <a:lstStyle/>
          <a:p>
            <a:r>
              <a:rPr lang="ru-RU" dirty="0" smtClean="0"/>
              <a:t>Чем покрыто тело коровы?</a:t>
            </a:r>
            <a:endParaRPr lang="ru-RU" dirty="0"/>
          </a:p>
        </p:txBody>
      </p:sp>
      <p:pic>
        <p:nvPicPr>
          <p:cNvPr id="1026" name="Picture 2" descr="C:\Users\sony\Downloads\fot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2822" y="1810146"/>
            <a:ext cx="1980000" cy="276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Downloads\O4jvnSDAM6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1" y="2204865"/>
            <a:ext cx="296407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7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2353469"/>
            <a:ext cx="6334125" cy="3667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даёт корова?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05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0" y="2247900"/>
            <a:ext cx="620522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864096"/>
          </a:xfrm>
        </p:spPr>
        <p:txBody>
          <a:bodyPr/>
          <a:lstStyle/>
          <a:p>
            <a:r>
              <a:rPr lang="ru-RU" dirty="0" smtClean="0"/>
              <a:t>Как называется детёныш коровы?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12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47900"/>
            <a:ext cx="4392487" cy="40614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корову.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4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56" y="2247900"/>
            <a:ext cx="5814487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Стадо коров.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55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</TotalTime>
  <Words>47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Корова</vt:lpstr>
      <vt:lpstr>Как говорит корова?</vt:lpstr>
      <vt:lpstr>Где живёт корова?</vt:lpstr>
      <vt:lpstr>Чем питается?</vt:lpstr>
      <vt:lpstr>Чем покрыто тело коровы?</vt:lpstr>
      <vt:lpstr>Что даёт корова?</vt:lpstr>
      <vt:lpstr>Как называется детёныш коровы?</vt:lpstr>
      <vt:lpstr>Найдите корову.</vt:lpstr>
      <vt:lpstr>Стадо коров.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Корова</dc:title>
  <dc:creator>NATALI</dc:creator>
  <cp:lastModifiedBy>NATALI</cp:lastModifiedBy>
  <cp:revision>7</cp:revision>
  <dcterms:created xsi:type="dcterms:W3CDTF">2015-10-25T12:39:03Z</dcterms:created>
  <dcterms:modified xsi:type="dcterms:W3CDTF">2015-11-14T20:13:17Z</dcterms:modified>
</cp:coreProperties>
</file>