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60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>
            <a:off x="1259632" y="3068960"/>
            <a:ext cx="6480720" cy="19442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Осень  разноцветная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Жанна\Desktop\103579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8" y="16293"/>
            <a:ext cx="9143999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59632" y="4293096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Осень  разноцветная </a:t>
            </a:r>
            <a:endParaRPr lang="ru-RU" sz="4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Жанна\Desktop\beautiful_autumn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27963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Жанна\Desktop\546172c36f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Жанна\Desktop\осень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Жанна\Desktop\ad6f18b03a654b30d387e92f6dc009a9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4">
      <a:dk1>
        <a:srgbClr val="F79646"/>
      </a:dk1>
      <a:lt1>
        <a:srgbClr val="F79646"/>
      </a:lt1>
      <a:dk2>
        <a:srgbClr val="F79646"/>
      </a:dk2>
      <a:lt2>
        <a:srgbClr val="F79646"/>
      </a:lt2>
      <a:accent1>
        <a:srgbClr val="F79646"/>
      </a:accent1>
      <a:accent2>
        <a:srgbClr val="F79646"/>
      </a:accent2>
      <a:accent3>
        <a:srgbClr val="F79646"/>
      </a:accent3>
      <a:accent4>
        <a:srgbClr val="F79646"/>
      </a:accent4>
      <a:accent5>
        <a:srgbClr val="F79646"/>
      </a:accent5>
      <a:accent6>
        <a:srgbClr val="F79646"/>
      </a:accent6>
      <a:hlink>
        <a:srgbClr val="F79646"/>
      </a:hlink>
      <a:folHlink>
        <a:srgbClr val="F79646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</TotalTime>
  <Words>4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Осень  разноцветная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Сказка</dc:creator>
  <cp:lastModifiedBy>Жанна</cp:lastModifiedBy>
  <cp:revision>14</cp:revision>
  <dcterms:modified xsi:type="dcterms:W3CDTF">2016-03-15T15:15:04Z</dcterms:modified>
</cp:coreProperties>
</file>