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E9A7-BA92-48CC-AB69-01486DA5C04F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3398C-B544-46B3-940F-4E9DBCD1B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5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398C-B544-46B3-940F-4E9DBCD1B6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1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1979712" y="909786"/>
            <a:ext cx="6172200" cy="935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algn="ctr"/>
            <a:r>
              <a:rPr lang="ru-RU" sz="4800" b="1" dirty="0">
                <a:solidFill>
                  <a:schemeClr val="accent3"/>
                </a:solidFill>
                <a:latin typeface="+mj-lt"/>
              </a:rPr>
              <a:t>Проект на тему:</a:t>
            </a:r>
          </a:p>
          <a:p>
            <a:pPr algn="ctr"/>
            <a:endParaRPr lang="ru-RU" sz="400" b="1" i="1" dirty="0">
              <a:solidFill>
                <a:schemeClr val="accent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552" y="1635833"/>
            <a:ext cx="9144000" cy="1793167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ru-RU" sz="13800" dirty="0" smtClean="0">
                <a:solidFill>
                  <a:schemeClr val="accent3"/>
                </a:solidFill>
              </a:rPr>
              <a:t>«Игрушки»</a:t>
            </a:r>
            <a:endParaRPr lang="ru-RU" sz="13800" dirty="0">
              <a:solidFill>
                <a:schemeClr val="accent3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83462" y="4347081"/>
            <a:ext cx="5637010" cy="88211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Выполнила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Юферова О.В.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75350" y="5949280"/>
            <a:ext cx="5637010" cy="441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2015г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5011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372"/>
            <a:ext cx="4680012" cy="46800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Погремушки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Детская игрушка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издающая при встряхивании шум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Изготавливаются  из дерева, пластмассы, и других материалов.  Играют в них и мальчики, и девочки.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12" y="4027884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37" y="1665684"/>
            <a:ext cx="1933575" cy="2362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49" y="1852375"/>
            <a:ext cx="324626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Любимые игрушки девочек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88" y="3645024"/>
            <a:ext cx="4815913" cy="3204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83245"/>
            <a:ext cx="4464496" cy="3466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7" y="830997"/>
            <a:ext cx="2814027" cy="2814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" y="778269"/>
            <a:ext cx="4586808" cy="28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Любимые игрушки мальчиков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184"/>
            <a:ext cx="4257675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000"/>
            <a:ext cx="4558502" cy="3022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4036572"/>
            <a:ext cx="4891617" cy="2845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4" y="1104683"/>
            <a:ext cx="4574913" cy="30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Любимые игрушки малышей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71507"/>
            <a:ext cx="5638087" cy="3513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8720"/>
            <a:ext cx="4320480" cy="3252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08720"/>
            <a:ext cx="1664208" cy="2225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00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738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Цель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-вызвать интерес 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предметному миру;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-развивать связную речь (описывая внешний вид игрушки);</a:t>
            </a: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обогащать словарный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запас по данной лексической теме.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2735"/>
            <a:ext cx="87484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Этапы ознакомления:</a:t>
            </a:r>
            <a:br>
              <a:rPr lang="ru-RU" sz="4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-внешний вид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;</a:t>
            </a:r>
          </a:p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-кто с чем играет (возрастное, половое);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-какие бывают игрушки, из каких материалов изготавливаются.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1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Конструктор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етский 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игровой набор для моделирования, состоящий из набора деталей и, как правило, соединительных элементов.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" y="2917502"/>
            <a:ext cx="5962664" cy="39678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2708920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 конструкторы играют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и мальчики, и девочки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Конструктор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7504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Конструкторы изготавливаются из дерева, пластмассы,  металла и других материалов. 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4" y="3724255"/>
            <a:ext cx="4534208" cy="313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01" y="4221088"/>
            <a:ext cx="322588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4" y="2048653"/>
            <a:ext cx="3078536" cy="2030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0" y="1701344"/>
            <a:ext cx="2664740" cy="22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700808"/>
            <a:ext cx="2627784" cy="29764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Игрушечные животные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Модели животных уменьшенного размера. Изготавливаются  из дерева, пластмассы, резины и других материалов; мягко-набивным способом.  Играют в них и мальчики, и девочки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213"/>
            <a:ext cx="3419872" cy="2584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00" y="2300642"/>
            <a:ext cx="5610200" cy="45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47" y="3501008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46" y="2592288"/>
            <a:ext cx="3219822" cy="4293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Куклы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Предмет 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 виде человека или животного, сделанный из ткани, бумаги, дерева, фарфора, пластика и других материалов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Играют в них  девочки.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840"/>
            <a:ext cx="3563888" cy="3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Машины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Модели машин уменьшенного размера. Изготавливаются  из дерева, пластмассы, резины и других материалов.  Играют в них мальчики.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910"/>
            <a:ext cx="3131840" cy="313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8" y="4020942"/>
            <a:ext cx="2843808" cy="2843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2880320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08" y="1782979"/>
            <a:ext cx="3954016" cy="26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Пирамидки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Игрушка, состоящая из основания с вертикальным штырем, на который надеваются элементы, равномерно уменьшающиеся к вершине пирамидки. Изготавливаются  из дерева, пластмассы, и других материалов.  Играют в них и мальчики, и девочки.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99" y="2225768"/>
            <a:ext cx="3023161" cy="20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" y="4261135"/>
            <a:ext cx="5742452" cy="2596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22" y="2538412"/>
            <a:ext cx="3239690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6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548</TotalTime>
  <Words>216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Century Schoolbook</vt:lpstr>
      <vt:lpstr>Comic Sans MS</vt:lpstr>
      <vt:lpstr>Georgia</vt:lpstr>
      <vt:lpstr>Wingdings</vt:lpstr>
      <vt:lpstr>Wingdings 2</vt:lpstr>
      <vt:lpstr>Эркер</vt:lpstr>
      <vt:lpstr>Проект на тему: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</dc:title>
  <dc:creator>NETBOOK</dc:creator>
  <cp:lastModifiedBy>admin</cp:lastModifiedBy>
  <cp:revision>38</cp:revision>
  <dcterms:created xsi:type="dcterms:W3CDTF">2015-01-09T19:31:28Z</dcterms:created>
  <dcterms:modified xsi:type="dcterms:W3CDTF">2016-03-13T10:14:58Z</dcterms:modified>
</cp:coreProperties>
</file>