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detsad\Desktop\воспитатели к аттестации\Сарафанова\Фото- Сарафанова\img852.jpg"/>
          <p:cNvPicPr>
            <a:picLocks noChangeAspect="1" noChangeArrowheads="1"/>
          </p:cNvPicPr>
          <p:nvPr/>
        </p:nvPicPr>
        <p:blipFill>
          <a:blip r:embed="rId3" cstate="print"/>
          <a:srcRect l="13663" t="31250" r="13663" b="3125"/>
          <a:stretch>
            <a:fillRect/>
          </a:stretch>
        </p:blipFill>
        <p:spPr bwMode="auto">
          <a:xfrm>
            <a:off x="3286116" y="1571612"/>
            <a:ext cx="3429024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00298" y="571480"/>
            <a:ext cx="319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Восьмой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– Кабанчик смелый,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Принёс он жёлудь спелый.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detsad\Desktop\воспитатели к аттестации\Сарафанова\Фото- Сарафанова\img853.jpg"/>
          <p:cNvPicPr>
            <a:picLocks noChangeAspect="1" noChangeArrowheads="1"/>
          </p:cNvPicPr>
          <p:nvPr/>
        </p:nvPicPr>
        <p:blipFill>
          <a:blip r:embed="rId3" cstate="print"/>
          <a:srcRect l="19046" t="16666" r="-1141" b="16667"/>
          <a:stretch>
            <a:fillRect/>
          </a:stretch>
        </p:blipFill>
        <p:spPr bwMode="auto">
          <a:xfrm>
            <a:off x="2714612" y="2143116"/>
            <a:ext cx="385765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71736" y="571480"/>
            <a:ext cx="362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Девятый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– с яблоком в корзинке-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Притопал Ёжик по тропинке.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detsad\Desktop\воспитатели к аттестации\Сарафанова\Фото- Сарафанова\img854.jpg"/>
          <p:cNvPicPr>
            <a:picLocks noChangeAspect="1" noChangeArrowheads="1"/>
          </p:cNvPicPr>
          <p:nvPr/>
        </p:nvPicPr>
        <p:blipFill>
          <a:blip r:embed="rId3" cstate="print"/>
          <a:srcRect l="15009" t="30208" r="10971" b="2083"/>
          <a:stretch>
            <a:fillRect/>
          </a:stretch>
        </p:blipFill>
        <p:spPr bwMode="auto">
          <a:xfrm>
            <a:off x="3143240" y="2000240"/>
            <a:ext cx="328614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500042"/>
            <a:ext cx="3454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Десятый-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медленным шажком-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Пришёл Мышонок с пирожком…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detsad\Desktop\воспитатели к аттестации\Сарафанова\Фото- Сарафанова\img856.jpg"/>
          <p:cNvPicPr>
            <a:picLocks noChangeAspect="1" noChangeArrowheads="1"/>
          </p:cNvPicPr>
          <p:nvPr/>
        </p:nvPicPr>
        <p:blipFill>
          <a:blip r:embed="rId3" cstate="print"/>
          <a:srcRect l="10766" t="9375" r="12523" b="12500"/>
          <a:stretch>
            <a:fillRect/>
          </a:stretch>
        </p:blipFill>
        <p:spPr bwMode="auto">
          <a:xfrm>
            <a:off x="857224" y="1571612"/>
            <a:ext cx="3429024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detsad\Desktop\воспитатели к аттестации\Сарафанова\Фото- Сарафанова\img857.jpg"/>
          <p:cNvPicPr>
            <a:picLocks noChangeAspect="1" noChangeArrowheads="1"/>
          </p:cNvPicPr>
          <p:nvPr/>
        </p:nvPicPr>
        <p:blipFill>
          <a:blip r:embed="rId4" cstate="print"/>
          <a:srcRect l="17496" t="31251" r="8485" b="1041"/>
          <a:stretch>
            <a:fillRect/>
          </a:stretch>
        </p:blipFill>
        <p:spPr bwMode="auto">
          <a:xfrm>
            <a:off x="4286248" y="2285992"/>
            <a:ext cx="30718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714356"/>
            <a:ext cx="3273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Вот как много угощенья!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Вкусным будет День рожденья!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</cp:lastModifiedBy>
  <cp:revision>2</cp:revision>
  <dcterms:modified xsi:type="dcterms:W3CDTF">2016-03-06T14:22:14Z</dcterms:modified>
</cp:coreProperties>
</file>