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Моя работа 1\шаблоны\img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detsad\Desktop\воспитатели к аттестации\Сарафанова\Фото- Сарафанова\img848.jpg"/>
          <p:cNvPicPr>
            <a:picLocks noChangeAspect="1" noChangeArrowheads="1"/>
          </p:cNvPicPr>
          <p:nvPr/>
        </p:nvPicPr>
        <p:blipFill>
          <a:blip r:embed="rId3" cstate="print"/>
          <a:srcRect l="15009" t="30209" r="8280" b="4166"/>
          <a:stretch>
            <a:fillRect/>
          </a:stretch>
        </p:blipFill>
        <p:spPr bwMode="auto">
          <a:xfrm>
            <a:off x="2285984" y="1643050"/>
            <a:ext cx="4071966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71736" y="642918"/>
            <a:ext cx="371608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А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четвёртый </a:t>
            </a: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был Волчонок.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Мёда он катил бочонок.</a:t>
            </a:r>
            <a:endParaRPr lang="ru-RU" sz="2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Моя работа 1\шаблоны\img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detsad\Desktop\воспитатели к аттестации\Сарафанова\Фото- Сарафанова\img849.jpg"/>
          <p:cNvPicPr>
            <a:picLocks noChangeAspect="1" noChangeArrowheads="1"/>
          </p:cNvPicPr>
          <p:nvPr/>
        </p:nvPicPr>
        <p:blipFill>
          <a:blip r:embed="rId3" cstate="print"/>
          <a:srcRect l="17700" t="17708" r="5589" b="16666"/>
          <a:stretch>
            <a:fillRect/>
          </a:stretch>
        </p:blipFill>
        <p:spPr bwMode="auto">
          <a:xfrm>
            <a:off x="2214546" y="428604"/>
            <a:ext cx="4071966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85984" y="5143512"/>
            <a:ext cx="427873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Пятый </a:t>
            </a: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– был Бельчонок- крошка,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Он грибов принёс лукошко.</a:t>
            </a:r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Моя работа 1\шаблоны\img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detsad\Desktop\воспитатели к аттестации\Сарафанова\Фото- Сарафанова\img850.jpg"/>
          <p:cNvPicPr>
            <a:picLocks noChangeAspect="1" noChangeArrowheads="1"/>
          </p:cNvPicPr>
          <p:nvPr/>
        </p:nvPicPr>
        <p:blipFill>
          <a:blip r:embed="rId3" cstate="print"/>
          <a:srcRect l="9626" t="27083" r="16355" b="8333"/>
          <a:stretch>
            <a:fillRect/>
          </a:stretch>
        </p:blipFill>
        <p:spPr bwMode="auto">
          <a:xfrm>
            <a:off x="2285984" y="428604"/>
            <a:ext cx="3929090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71802" y="5143512"/>
            <a:ext cx="311335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Шестой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-</a:t>
            </a: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 Енот усатый,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А с ним- арбуз пузатый.</a:t>
            </a:r>
            <a:endParaRPr lang="ru-RU" sz="2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Моя работа 1\шаблоны\img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detsad\Desktop\воспитатели к аттестации\Сарафанова\Фото- Сарафанова\img851.jpg"/>
          <p:cNvPicPr>
            <a:picLocks noChangeAspect="1" noChangeArrowheads="1"/>
          </p:cNvPicPr>
          <p:nvPr/>
        </p:nvPicPr>
        <p:blipFill>
          <a:blip r:embed="rId3" cstate="print"/>
          <a:srcRect l="19046" t="16666" r="10972" b="16667"/>
          <a:stretch>
            <a:fillRect/>
          </a:stretch>
        </p:blipFill>
        <p:spPr bwMode="auto">
          <a:xfrm>
            <a:off x="2571736" y="1500174"/>
            <a:ext cx="3714776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28926" y="642918"/>
            <a:ext cx="315663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Седьмой </a:t>
            </a: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– корова Маша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С бидоном простокваши.</a:t>
            </a:r>
            <a:endParaRPr lang="ru-RU" sz="2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Борис</cp:lastModifiedBy>
  <cp:revision>1</cp:revision>
  <dcterms:modified xsi:type="dcterms:W3CDTF">2016-03-06T14:14:27Z</dcterms:modified>
</cp:coreProperties>
</file>