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2AFA-C008-4B3C-91DC-FCA4AF613474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E81F-6FF5-4FC6-8618-FB462155DA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484784"/>
            <a:ext cx="669674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Животные </a:t>
            </a:r>
          </a:p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Севера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rusif.ru/wallpaper-sb/wallpaper/gm/vetton.ru%20-%2036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0-tub-ru.yandex.net/i?id=cdf05d21b4c56e67b9bd2e6851ba8f6e&amp;n=33&amp;h=215&amp;w=34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3-tub-ru.yandex.net/i?id=6fbdfd9b1fbd76cec760555025e4f784&amp;n=33&amp;h=215&amp;w=32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2-tub-ru.yandex.net/i?id=98bf84b0a3a86699bfc60ecad4a59d97&amp;n=33&amp;h=215&amp;w=28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s629330.vk.me/v629330139/5c39/aqBx5dV0e-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60486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9fc6ff.medialib.edu.glogster.com/media/79/79a854c9f40a12a5b580e1e00a4937b5ece467ebf6649bac6a5d5e2830a12189/eg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55446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0-tub-ru.yandex.net/i?id=4857e0412873289bb5a2453659c797e1&amp;n=33&amp;h=215&amp;w=32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3-tub-ru.yandex.net/i?id=dbab5916e2b210482cd2f89e30f51404&amp;n=33&amp;h=215&amp;w=32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0-tub-ru.yandex.net/i?id=56d87bb7a3b01cfef20aa2b3519299ab&amp;n=33&amp;h=215&amp;w=3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1-tub-ru.yandex.net/i?id=e7beda74901bbcd66ba683e646bd3ef0&amp;n=33&amp;h=215&amp;w=38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0-tub-ru.yandex.net/i?id=3e3c422beae98196a784e5bf2b28ce76&amp;n=33&amp;h=215&amp;w=32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04048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eophoto.ru/mediumlib/nek9079773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284984"/>
            <a:ext cx="4860032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3-tub-ru.yandex.net/i?id=dde6c933e6d4273b141720d9e08c89fe&amp;n=33&amp;h=215&amp;w=31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Экран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2016-02-22T17:47:42Z</dcterms:created>
  <dcterms:modified xsi:type="dcterms:W3CDTF">2016-02-22T17:54:35Z</dcterms:modified>
</cp:coreProperties>
</file>