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8" r:id="rId2"/>
    <p:sldId id="272" r:id="rId3"/>
    <p:sldId id="273" r:id="rId4"/>
    <p:sldId id="274" r:id="rId5"/>
    <p:sldId id="270" r:id="rId6"/>
    <p:sldId id="275" r:id="rId7"/>
    <p:sldId id="267" r:id="rId8"/>
    <p:sldId id="271" r:id="rId9"/>
    <p:sldId id="265" r:id="rId10"/>
    <p:sldId id="276" r:id="rId11"/>
    <p:sldId id="277" r:id="rId12"/>
    <p:sldId id="278" r:id="rId13"/>
    <p:sldId id="279" r:id="rId14"/>
    <p:sldId id="280" r:id="rId15"/>
    <p:sldId id="28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33"/>
    <a:srgbClr val="663300"/>
    <a:srgbClr val="800000"/>
    <a:srgbClr val="003300"/>
    <a:srgbClr val="FFFF66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38" autoAdjust="0"/>
  </p:normalViewPr>
  <p:slideViewPr>
    <p:cSldViewPr>
      <p:cViewPr varScale="1">
        <p:scale>
          <a:sx n="82" d="100"/>
          <a:sy n="82" d="100"/>
        </p:scale>
        <p:origin x="-10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40A2DC-2614-4714-8AEC-8DC930B282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72068-354A-450D-8453-233EF6F241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928667-2F7D-4BF1-93D0-DBC60D2B96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8BBBDDE-054E-46E4-B549-AF1434ED7F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8B49F-4A4C-45B4-999A-E8C4041CB1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02CB21-4AB5-4C07-9E93-1D9F3C6D34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AE044-C0E1-4B64-A37E-49D55DC8AE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B2F01A-FD2F-476E-AF70-A63A18C155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D0698-DC8E-4249-AE96-CDBA256222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4A26CA7-D0AD-4260-AE23-B3B8BB9CAD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152306-ACBC-4837-8141-9C6AD231C2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708A58B-9C50-46BD-A438-64D07BD7E7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d-rendering-of-a-tyrannosaurus-rex-leonello-calvett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8064" y="3573016"/>
            <a:ext cx="3995936" cy="3284984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620688"/>
            <a:ext cx="3888432" cy="129614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663300"/>
                </a:solidFill>
              </a:rPr>
              <a:t>Мы из прошлого</a:t>
            </a:r>
            <a:endParaRPr lang="ru-RU" sz="4000" b="1" dirty="0">
              <a:solidFill>
                <a:srgbClr val="6633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09600" y="2204864"/>
            <a:ext cx="82296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0" b="1" kern="0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+mj-lt"/>
                <a:ea typeface="+mj-ea"/>
                <a:cs typeface="+mj-cs"/>
              </a:rPr>
              <a:t>Динозавры</a:t>
            </a:r>
            <a:endParaRPr kumimoji="0" lang="ru-RU" sz="8000" b="1" i="0" u="none" strike="noStrike" kern="0" normalizeH="0" baseline="0" noProof="0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0_8ee99_c6873462_orig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869160"/>
            <a:ext cx="1516166" cy="1700808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7" name="Рисунок 6" descr="0_8ee99_c6873462_orig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3429000"/>
            <a:ext cx="1516166" cy="1700808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8" name="Рисунок 7" descr="0_8ee99_c6873462_orig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1988840"/>
            <a:ext cx="1516166" cy="1700808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9" name="Рисунок 8" descr="0_8ee99_c6873462_orig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76672"/>
            <a:ext cx="1516166" cy="1700808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you_bred_raptors___jurassic_park__by_waltervermeij-d5vr2e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84784"/>
            <a:ext cx="8712968" cy="4392488"/>
          </a:xfrm>
          <a:effectLst>
            <a:softEdge rad="63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err="1" smtClean="0">
                <a:solidFill>
                  <a:srgbClr val="FFC000"/>
                </a:solidFill>
              </a:rPr>
              <a:t>Велоцераптор</a:t>
            </a:r>
            <a:endParaRPr lang="ru-RU" sz="4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Oviraptor_digit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700808"/>
            <a:ext cx="7490997" cy="4392488"/>
          </a:xfrm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43808" y="476672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err="1" smtClean="0">
                <a:solidFill>
                  <a:srgbClr val="800000"/>
                </a:solidFill>
              </a:rPr>
              <a:t>Овираптор</a:t>
            </a:r>
            <a:endParaRPr lang="ru-RU" sz="48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en-US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404664"/>
            <a:ext cx="554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err="1" smtClean="0">
                <a:solidFill>
                  <a:srgbClr val="800000"/>
                </a:solidFill>
              </a:rPr>
              <a:t>Кентрозав</a:t>
            </a:r>
            <a:r>
              <a:rPr lang="ru-RU" dirty="0" err="1" smtClean="0"/>
              <a:t>р</a:t>
            </a:r>
            <a:endParaRPr lang="ru-RU" dirty="0"/>
          </a:p>
        </p:txBody>
      </p:sp>
      <p:pic>
        <p:nvPicPr>
          <p:cNvPr id="5" name="Рисунок 4" descr="Kentrosaurus-mueller-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268760"/>
            <a:ext cx="6696744" cy="5450405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talarurus-dinosaur-roger-harr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460781"/>
            <a:ext cx="5760640" cy="4992555"/>
          </a:xfrm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979712" y="476672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err="1" smtClean="0">
                <a:solidFill>
                  <a:srgbClr val="663300"/>
                </a:solidFill>
              </a:rPr>
              <a:t>Таларурус</a:t>
            </a:r>
            <a:endParaRPr lang="ru-RU" sz="4800" dirty="0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wpid-biohimiki-poverili-v-vozmozhnost-vozrozhdeniya-dinozavrov_i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556792"/>
            <a:ext cx="7332472" cy="4752528"/>
          </a:xfrm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267744" y="692696"/>
            <a:ext cx="5040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666633"/>
                </a:solidFill>
              </a:rPr>
              <a:t>Бронтозавр</a:t>
            </a:r>
            <a:endParaRPr lang="ru-RU" sz="4800" dirty="0">
              <a:solidFill>
                <a:srgbClr val="666633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lochness_din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12776"/>
            <a:ext cx="7348163" cy="5001344"/>
          </a:xfrm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75656" y="404664"/>
            <a:ext cx="590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err="1" smtClean="0">
                <a:solidFill>
                  <a:schemeClr val="accent6">
                    <a:lumMod val="50000"/>
                  </a:schemeClr>
                </a:solidFill>
              </a:rPr>
              <a:t>Эласмозавр</a:t>
            </a:r>
            <a:endParaRPr lang="ru-RU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Динозавры — это животные первые предшественники ящериц, жившие на нашей Планете более 250 млн. лет тому назад. </a:t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Виды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Птицетазовые — они в свою очередь делятся на подвиды — те у кого две ноги и те у кого четыре ноги.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Ящеротазовые — они в свою очередь делятся на подвиды — орнитоподы (четвероногие), стегозавры (имели пластины на спине)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err="1" smtClean="0"/>
              <a:t>Анкелозавры</a:t>
            </a:r>
            <a:r>
              <a:rPr lang="ru-RU" dirty="0" smtClean="0"/>
              <a:t> (четвероногие с телом покрытым броней)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Цератопсы (с рогами).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 descr="0_8ee99_c6873462_orig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070500">
            <a:off x="4508070" y="5484843"/>
            <a:ext cx="1033540" cy="1159407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4" name="Рисунок 3" descr="0_8ee99_c6873462_orig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070500">
            <a:off x="7604416" y="5412834"/>
            <a:ext cx="1033540" cy="1159407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5" name="Рисунок 4" descr="0_8ee99_c6873462_orig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070500">
            <a:off x="6020240" y="5052794"/>
            <a:ext cx="1033540" cy="1159407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Динозавр в переводе на русский означает страшный ящер. Некоторые динозавры жили отдельными группами, чаще всего это были мелкие динозавры, а другие существовали в одиночку — крупные, особенно хищники. Динозавры самые древние животные нашей Планеты. Период жизни динозавра не известен никому. Но ученые предполагают, что в среднем крупный динозавр жил 200-250 лет. Динозавры откладывали яйца, похожие на яйца куриц по форме, но гораздо больше по величине, из которых впоследствии появлялись маленькие динозаврики.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 descr="0_8ee99_c6873462_orig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5138990" y="5166266"/>
            <a:ext cx="1033540" cy="1159407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4" name="Рисунок 3" descr="0_8ee99_c6873462_orig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629482">
            <a:off x="6423000" y="5450497"/>
            <a:ext cx="1033540" cy="1159407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5" name="Рисунок 4" descr="0_8ee99_c6873462_orig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779106">
            <a:off x="7737705" y="5328152"/>
            <a:ext cx="1033540" cy="1159407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6" name="Рисунок 5" descr="0_8ee99_c6873462_orig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2474693" y="5310282"/>
            <a:ext cx="1033540" cy="1159407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7" name="Рисунок 6" descr="0_8ee99_c6873462_orig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3698829" y="5454298"/>
            <a:ext cx="1033540" cy="1159407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Исчезновение динозавров</a:t>
            </a:r>
            <a:r>
              <a:rPr lang="ru-RU" dirty="0" smtClean="0"/>
              <a:t> Динозавры вымерли более 65 млн. лет тому назад. Существует две основных теории вымирания динозавров: извержение вулкана, падения метеорита на Планету Земля. Если мы предположим, что происходило извержение вулкана — то за ним последовало ухудшение климата, а соответственно сильная жара, непрекращающийся ветер и кислотные дожди, которые повлекли за собой исчезновение динозавров. Если же мы предположим, что на Землю упал метеорит, значит, тонны земли взлетали на воздух, образуя не останавливающийся пожар, который и погубил динозавров. В Мексике есть гигантский кратер, который мог образоваться в связи с падением метеорита.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 descr="298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5057800"/>
            <a:ext cx="1887210" cy="180020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4" name="Рисунок 3" descr="0_8ee99_c6873462_orig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892842">
            <a:off x="6570938" y="5904607"/>
            <a:ext cx="898671" cy="1008113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5" name="Рисунок 4" descr="0_8ee99_c6873462_orig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167881">
            <a:off x="7719158" y="5809498"/>
            <a:ext cx="834478" cy="936103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6" name="Рисунок 5" descr="0_8ee99_c6873462_orig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662715">
            <a:off x="5266583" y="5831626"/>
            <a:ext cx="898671" cy="1008113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azly_pro_dinozavrov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8256917" cy="6192688"/>
          </a:xfrm>
          <a:effectLst>
            <a:softEdge rad="1270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azly_pro_dinozavrov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88640"/>
            <a:ext cx="7254552" cy="6408712"/>
          </a:xfrm>
          <a:effectLst>
            <a:softEdge rad="317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      </a:t>
            </a:r>
            <a:endParaRPr lang="ru-RU" sz="28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32656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666633"/>
                </a:solidFill>
              </a:rPr>
              <a:t>Аллозавр</a:t>
            </a:r>
            <a:endParaRPr lang="ru-RU" sz="4000" dirty="0">
              <a:solidFill>
                <a:srgbClr val="666633"/>
              </a:solidFill>
            </a:endParaRPr>
          </a:p>
        </p:txBody>
      </p:sp>
      <p:pic>
        <p:nvPicPr>
          <p:cNvPr id="5" name="Рисунок 4" descr="1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6096" y="548680"/>
            <a:ext cx="3218933" cy="352478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Рисунок 6" descr="Allosaurus20150602-29144-172frc3_960x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4668011" cy="350100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Рисунок 5" descr="gambar-allosauru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3353568"/>
            <a:ext cx="5214929" cy="3504432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err="1" smtClean="0">
                <a:solidFill>
                  <a:srgbClr val="663300"/>
                </a:solidFill>
              </a:rPr>
              <a:t>Стиракозавр</a:t>
            </a:r>
            <a:endParaRPr lang="ru-RU" sz="4800" dirty="0">
              <a:solidFill>
                <a:srgbClr val="663300"/>
              </a:solidFill>
            </a:endParaRPr>
          </a:p>
        </p:txBody>
      </p:sp>
      <p:pic>
        <p:nvPicPr>
          <p:cNvPr id="5" name="Рисунок 4" descr="074_styracosaurus_ppyjg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844824"/>
            <a:ext cx="7488832" cy="4368485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437111"/>
            <a:ext cx="8229600" cy="1689051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dirty="0" smtClean="0"/>
              <a:t> 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836712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800000"/>
                </a:solidFill>
              </a:rPr>
              <a:t>Птерозавр</a:t>
            </a:r>
            <a:endParaRPr lang="en-US" sz="4800" dirty="0">
              <a:solidFill>
                <a:srgbClr val="800000"/>
              </a:solidFill>
            </a:endParaRPr>
          </a:p>
        </p:txBody>
      </p:sp>
      <p:pic>
        <p:nvPicPr>
          <p:cNvPr id="4" name="Рисунок 3" descr="35256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988840"/>
            <a:ext cx="7644341" cy="4299942"/>
          </a:xfrm>
          <a:prstGeom prst="rect">
            <a:avLst/>
          </a:prstGeom>
        </p:spPr>
      </p:pic>
      <p:pic>
        <p:nvPicPr>
          <p:cNvPr id="5" name="Рисунок 4" descr="Dorygnathus-pterosaur-on-white-corey-for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0"/>
            <a:ext cx="2808312" cy="2808312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278</TotalTime>
  <Words>225</Words>
  <Application>Microsoft Office PowerPoint</Application>
  <PresentationFormat>Экран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Мы из прошлого</vt:lpstr>
      <vt:lpstr>Слайд 2</vt:lpstr>
      <vt:lpstr>Слайд 3</vt:lpstr>
      <vt:lpstr>Слайд 4</vt:lpstr>
      <vt:lpstr>Слайд 5</vt:lpstr>
      <vt:lpstr>Слайд 6</vt:lpstr>
      <vt:lpstr>Слайд 7</vt:lpstr>
      <vt:lpstr>Стиракозавр</vt:lpstr>
      <vt:lpstr>Слайд 9</vt:lpstr>
      <vt:lpstr>Велоцераптор</vt:lpstr>
      <vt:lpstr>Слайд 11</vt:lpstr>
      <vt:lpstr>Слайд 12</vt:lpstr>
      <vt:lpstr>Слайд 13</vt:lpstr>
      <vt:lpstr>Слайд 14</vt:lpstr>
      <vt:lpstr>Слайд 15</vt:lpstr>
    </vt:vector>
  </TitlesOfParts>
  <Company>SPb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Динозавры</dc:title>
  <dc:creator>User</dc:creator>
  <cp:lastModifiedBy>Любовь</cp:lastModifiedBy>
  <cp:revision>28</cp:revision>
  <dcterms:created xsi:type="dcterms:W3CDTF">2008-03-06T11:26:15Z</dcterms:created>
  <dcterms:modified xsi:type="dcterms:W3CDTF">2016-03-15T16:34:16Z</dcterms:modified>
</cp:coreProperties>
</file>