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5" r:id="rId2"/>
    <p:sldId id="270" r:id="rId3"/>
    <p:sldId id="256" r:id="rId4"/>
    <p:sldId id="257" r:id="rId5"/>
    <p:sldId id="267" r:id="rId6"/>
    <p:sldId id="260" r:id="rId7"/>
    <p:sldId id="266" r:id="rId8"/>
    <p:sldId id="268" r:id="rId9"/>
    <p:sldId id="269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64" d="100"/>
          <a:sy n="64" d="100"/>
        </p:scale>
        <p:origin x="-120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135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FFAE7C-C3E7-4E4C-A8E8-1A2B134E6A4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FCDB1F4-7CF0-4ED9-B94C-7C0C40B1C365}">
      <dgm:prSet/>
      <dgm:spPr/>
      <dgm:t>
        <a:bodyPr/>
        <a:lstStyle/>
        <a:p>
          <a:pPr rtl="0"/>
          <a:r>
            <a:rPr lang="ru-RU" b="1" dirty="0" smtClean="0"/>
            <a:t>Информационно-аналитические формы</a:t>
          </a:r>
          <a:endParaRPr lang="ru-RU" dirty="0"/>
        </a:p>
      </dgm:t>
    </dgm:pt>
    <dgm:pt modelId="{A8BA9134-7FA4-46EB-9315-45B696BC3BB0}" type="parTrans" cxnId="{4B4A5BB6-358C-4674-B596-2A5C5321DC04}">
      <dgm:prSet/>
      <dgm:spPr/>
      <dgm:t>
        <a:bodyPr/>
        <a:lstStyle/>
        <a:p>
          <a:endParaRPr lang="ru-RU"/>
        </a:p>
      </dgm:t>
    </dgm:pt>
    <dgm:pt modelId="{060B8330-17E3-41FB-8C54-F3EDE4B5A9FA}" type="sibTrans" cxnId="{4B4A5BB6-358C-4674-B596-2A5C5321DC04}">
      <dgm:prSet/>
      <dgm:spPr/>
      <dgm:t>
        <a:bodyPr/>
        <a:lstStyle/>
        <a:p>
          <a:endParaRPr lang="ru-RU"/>
        </a:p>
      </dgm:t>
    </dgm:pt>
    <dgm:pt modelId="{08155AE0-1BCF-4158-9B6C-EAFD00F832DB}">
      <dgm:prSet/>
      <dgm:spPr/>
      <dgm:t>
        <a:bodyPr/>
        <a:lstStyle/>
        <a:p>
          <a:pPr rtl="0"/>
          <a:r>
            <a:rPr lang="ru-RU" b="1" dirty="0" smtClean="0"/>
            <a:t>Познавательные формы</a:t>
          </a:r>
          <a:endParaRPr lang="ru-RU" dirty="0"/>
        </a:p>
      </dgm:t>
    </dgm:pt>
    <dgm:pt modelId="{BE77963A-D033-4FA3-9B5E-18E553CA015F}" type="parTrans" cxnId="{1377EDBF-218D-4D85-A4D9-5A698254C237}">
      <dgm:prSet/>
      <dgm:spPr/>
      <dgm:t>
        <a:bodyPr/>
        <a:lstStyle/>
        <a:p>
          <a:endParaRPr lang="ru-RU"/>
        </a:p>
      </dgm:t>
    </dgm:pt>
    <dgm:pt modelId="{E6A5B2F2-4A64-480B-8D31-523033805508}" type="sibTrans" cxnId="{1377EDBF-218D-4D85-A4D9-5A698254C237}">
      <dgm:prSet/>
      <dgm:spPr/>
      <dgm:t>
        <a:bodyPr/>
        <a:lstStyle/>
        <a:p>
          <a:endParaRPr lang="ru-RU"/>
        </a:p>
      </dgm:t>
    </dgm:pt>
    <dgm:pt modelId="{4E66B650-699E-4C37-938D-F897EAFDB02E}">
      <dgm:prSet/>
      <dgm:spPr/>
      <dgm:t>
        <a:bodyPr/>
        <a:lstStyle/>
        <a:p>
          <a:pPr rtl="0"/>
          <a:r>
            <a:rPr lang="ru-RU" b="1" dirty="0" err="1" smtClean="0"/>
            <a:t>Досуговые</a:t>
          </a:r>
          <a:r>
            <a:rPr lang="ru-RU" b="1" dirty="0" smtClean="0"/>
            <a:t> формы</a:t>
          </a:r>
          <a:endParaRPr lang="ru-RU" dirty="0"/>
        </a:p>
      </dgm:t>
    </dgm:pt>
    <dgm:pt modelId="{876FB683-5D5A-4620-B853-E7A5E22AB293}" type="parTrans" cxnId="{016CAB45-AC20-4362-93B9-42A02355A920}">
      <dgm:prSet/>
      <dgm:spPr/>
      <dgm:t>
        <a:bodyPr/>
        <a:lstStyle/>
        <a:p>
          <a:endParaRPr lang="ru-RU"/>
        </a:p>
      </dgm:t>
    </dgm:pt>
    <dgm:pt modelId="{8009474A-8D5D-4AB3-9CEE-C643F1D4E526}" type="sibTrans" cxnId="{016CAB45-AC20-4362-93B9-42A02355A920}">
      <dgm:prSet/>
      <dgm:spPr/>
      <dgm:t>
        <a:bodyPr/>
        <a:lstStyle/>
        <a:p>
          <a:endParaRPr lang="ru-RU"/>
        </a:p>
      </dgm:t>
    </dgm:pt>
    <dgm:pt modelId="{084A86EA-C197-4C7B-9509-7140A391A30F}">
      <dgm:prSet/>
      <dgm:spPr/>
      <dgm:t>
        <a:bodyPr/>
        <a:lstStyle/>
        <a:p>
          <a:pPr rtl="0"/>
          <a:r>
            <a:rPr lang="ru-RU" b="1" dirty="0" smtClean="0"/>
            <a:t>Письменные формы</a:t>
          </a:r>
          <a:endParaRPr lang="ru-RU" dirty="0"/>
        </a:p>
      </dgm:t>
    </dgm:pt>
    <dgm:pt modelId="{794E26E1-6B2A-46FB-B4ED-60187415E7EA}" type="parTrans" cxnId="{CE4899FD-1596-4C2D-B89C-6E2DE2FAB2FD}">
      <dgm:prSet/>
      <dgm:spPr/>
      <dgm:t>
        <a:bodyPr/>
        <a:lstStyle/>
        <a:p>
          <a:endParaRPr lang="ru-RU"/>
        </a:p>
      </dgm:t>
    </dgm:pt>
    <dgm:pt modelId="{5BDEC901-9F4A-4297-8423-B2BCAC169BE0}" type="sibTrans" cxnId="{CE4899FD-1596-4C2D-B89C-6E2DE2FAB2FD}">
      <dgm:prSet/>
      <dgm:spPr/>
      <dgm:t>
        <a:bodyPr/>
        <a:lstStyle/>
        <a:p>
          <a:endParaRPr lang="ru-RU"/>
        </a:p>
      </dgm:t>
    </dgm:pt>
    <dgm:pt modelId="{8313D740-0563-4D3A-90EF-DAFB171884C3}">
      <dgm:prSet/>
      <dgm:spPr/>
      <dgm:t>
        <a:bodyPr/>
        <a:lstStyle/>
        <a:p>
          <a:pPr rtl="0"/>
          <a:r>
            <a:rPr lang="ru-RU" b="1" dirty="0" smtClean="0"/>
            <a:t>Наглядно - информационные</a:t>
          </a:r>
          <a:endParaRPr lang="ru-RU" dirty="0"/>
        </a:p>
      </dgm:t>
    </dgm:pt>
    <dgm:pt modelId="{BA576497-9DB7-4CD5-B609-EA244DD95D43}" type="parTrans" cxnId="{52AE761C-3AC7-4763-9E90-56D0EA197DCB}">
      <dgm:prSet/>
      <dgm:spPr/>
      <dgm:t>
        <a:bodyPr/>
        <a:lstStyle/>
        <a:p>
          <a:endParaRPr lang="ru-RU"/>
        </a:p>
      </dgm:t>
    </dgm:pt>
    <dgm:pt modelId="{17860E96-8207-4EF7-A8E1-9D11FF80CCB1}" type="sibTrans" cxnId="{52AE761C-3AC7-4763-9E90-56D0EA197DCB}">
      <dgm:prSet/>
      <dgm:spPr/>
      <dgm:t>
        <a:bodyPr/>
        <a:lstStyle/>
        <a:p>
          <a:endParaRPr lang="ru-RU"/>
        </a:p>
      </dgm:t>
    </dgm:pt>
    <dgm:pt modelId="{48CFFA9F-6357-4599-803E-DE76C902F458}" type="pres">
      <dgm:prSet presAssocID="{D0FFAE7C-C3E7-4E4C-A8E8-1A2B134E6A4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6F5E6A-7C03-4EE4-80FD-67A07128CA02}" type="pres">
      <dgm:prSet presAssocID="{9FCDB1F4-7CF0-4ED9-B94C-7C0C40B1C365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E85EA7-AF48-46F6-84FE-D6CA36879319}" type="pres">
      <dgm:prSet presAssocID="{060B8330-17E3-41FB-8C54-F3EDE4B5A9FA}" presName="spacer" presStyleCnt="0"/>
      <dgm:spPr/>
    </dgm:pt>
    <dgm:pt modelId="{20130DF1-8422-47FB-956A-3DE09272DF5F}" type="pres">
      <dgm:prSet presAssocID="{08155AE0-1BCF-4158-9B6C-EAFD00F832DB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672453-61AD-4DB5-80DA-3BD559086932}" type="pres">
      <dgm:prSet presAssocID="{E6A5B2F2-4A64-480B-8D31-523033805508}" presName="spacer" presStyleCnt="0"/>
      <dgm:spPr/>
    </dgm:pt>
    <dgm:pt modelId="{911A5BF5-BFEC-40BA-BD91-180FC627E8D9}" type="pres">
      <dgm:prSet presAssocID="{4E66B650-699E-4C37-938D-F897EAFDB02E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2FCD7-B18D-4320-98E4-FA1AAAB08970}" type="pres">
      <dgm:prSet presAssocID="{8009474A-8D5D-4AB3-9CEE-C643F1D4E526}" presName="spacer" presStyleCnt="0"/>
      <dgm:spPr/>
    </dgm:pt>
    <dgm:pt modelId="{C0C0A0AD-1005-41CC-B0DE-91EC0176682B}" type="pres">
      <dgm:prSet presAssocID="{084A86EA-C197-4C7B-9509-7140A391A30F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77A7C0-E77A-48BC-87C4-223EEA368A0B}" type="pres">
      <dgm:prSet presAssocID="{5BDEC901-9F4A-4297-8423-B2BCAC169BE0}" presName="spacer" presStyleCnt="0"/>
      <dgm:spPr/>
    </dgm:pt>
    <dgm:pt modelId="{32ACFEDA-9CD8-426D-AE7D-2174CC8008DA}" type="pres">
      <dgm:prSet presAssocID="{8313D740-0563-4D3A-90EF-DAFB171884C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77EDBF-218D-4D85-A4D9-5A698254C237}" srcId="{D0FFAE7C-C3E7-4E4C-A8E8-1A2B134E6A41}" destId="{08155AE0-1BCF-4158-9B6C-EAFD00F832DB}" srcOrd="1" destOrd="0" parTransId="{BE77963A-D033-4FA3-9B5E-18E553CA015F}" sibTransId="{E6A5B2F2-4A64-480B-8D31-523033805508}"/>
    <dgm:cxn modelId="{53D0D57F-9538-4B55-B265-95F06E3300C4}" type="presOf" srcId="{084A86EA-C197-4C7B-9509-7140A391A30F}" destId="{C0C0A0AD-1005-41CC-B0DE-91EC0176682B}" srcOrd="0" destOrd="0" presId="urn:microsoft.com/office/officeart/2005/8/layout/vList2"/>
    <dgm:cxn modelId="{74058C56-F385-42C6-B831-DC9B8CD6E7EB}" type="presOf" srcId="{8313D740-0563-4D3A-90EF-DAFB171884C3}" destId="{32ACFEDA-9CD8-426D-AE7D-2174CC8008DA}" srcOrd="0" destOrd="0" presId="urn:microsoft.com/office/officeart/2005/8/layout/vList2"/>
    <dgm:cxn modelId="{586C76A9-DF8C-45E3-9431-B62D4D741597}" type="presOf" srcId="{D0FFAE7C-C3E7-4E4C-A8E8-1A2B134E6A41}" destId="{48CFFA9F-6357-4599-803E-DE76C902F458}" srcOrd="0" destOrd="0" presId="urn:microsoft.com/office/officeart/2005/8/layout/vList2"/>
    <dgm:cxn modelId="{0A12861C-B736-477A-A5E1-6015B97C0F5E}" type="presOf" srcId="{4E66B650-699E-4C37-938D-F897EAFDB02E}" destId="{911A5BF5-BFEC-40BA-BD91-180FC627E8D9}" srcOrd="0" destOrd="0" presId="urn:microsoft.com/office/officeart/2005/8/layout/vList2"/>
    <dgm:cxn modelId="{016CAB45-AC20-4362-93B9-42A02355A920}" srcId="{D0FFAE7C-C3E7-4E4C-A8E8-1A2B134E6A41}" destId="{4E66B650-699E-4C37-938D-F897EAFDB02E}" srcOrd="2" destOrd="0" parTransId="{876FB683-5D5A-4620-B853-E7A5E22AB293}" sibTransId="{8009474A-8D5D-4AB3-9CEE-C643F1D4E526}"/>
    <dgm:cxn modelId="{C6239B94-4DD9-4C7C-9544-15E8655DE25D}" type="presOf" srcId="{9FCDB1F4-7CF0-4ED9-B94C-7C0C40B1C365}" destId="{9B6F5E6A-7C03-4EE4-80FD-67A07128CA02}" srcOrd="0" destOrd="0" presId="urn:microsoft.com/office/officeart/2005/8/layout/vList2"/>
    <dgm:cxn modelId="{4B4A5BB6-358C-4674-B596-2A5C5321DC04}" srcId="{D0FFAE7C-C3E7-4E4C-A8E8-1A2B134E6A41}" destId="{9FCDB1F4-7CF0-4ED9-B94C-7C0C40B1C365}" srcOrd="0" destOrd="0" parTransId="{A8BA9134-7FA4-46EB-9315-45B696BC3BB0}" sibTransId="{060B8330-17E3-41FB-8C54-F3EDE4B5A9FA}"/>
    <dgm:cxn modelId="{795A080B-06BC-486B-A51E-90E327CB8C60}" type="presOf" srcId="{08155AE0-1BCF-4158-9B6C-EAFD00F832DB}" destId="{20130DF1-8422-47FB-956A-3DE09272DF5F}" srcOrd="0" destOrd="0" presId="urn:microsoft.com/office/officeart/2005/8/layout/vList2"/>
    <dgm:cxn modelId="{CE4899FD-1596-4C2D-B89C-6E2DE2FAB2FD}" srcId="{D0FFAE7C-C3E7-4E4C-A8E8-1A2B134E6A41}" destId="{084A86EA-C197-4C7B-9509-7140A391A30F}" srcOrd="3" destOrd="0" parTransId="{794E26E1-6B2A-46FB-B4ED-60187415E7EA}" sibTransId="{5BDEC901-9F4A-4297-8423-B2BCAC169BE0}"/>
    <dgm:cxn modelId="{52AE761C-3AC7-4763-9E90-56D0EA197DCB}" srcId="{D0FFAE7C-C3E7-4E4C-A8E8-1A2B134E6A41}" destId="{8313D740-0563-4D3A-90EF-DAFB171884C3}" srcOrd="4" destOrd="0" parTransId="{BA576497-9DB7-4CD5-B609-EA244DD95D43}" sibTransId="{17860E96-8207-4EF7-A8E1-9D11FF80CCB1}"/>
    <dgm:cxn modelId="{E6B41C0D-D49C-42A8-981B-67F06BDC7928}" type="presParOf" srcId="{48CFFA9F-6357-4599-803E-DE76C902F458}" destId="{9B6F5E6A-7C03-4EE4-80FD-67A07128CA02}" srcOrd="0" destOrd="0" presId="urn:microsoft.com/office/officeart/2005/8/layout/vList2"/>
    <dgm:cxn modelId="{DDC45771-0DC0-477E-A3B8-F448868CE226}" type="presParOf" srcId="{48CFFA9F-6357-4599-803E-DE76C902F458}" destId="{15E85EA7-AF48-46F6-84FE-D6CA36879319}" srcOrd="1" destOrd="0" presId="urn:microsoft.com/office/officeart/2005/8/layout/vList2"/>
    <dgm:cxn modelId="{849A1116-8A24-4B9D-89BD-3736723B4B92}" type="presParOf" srcId="{48CFFA9F-6357-4599-803E-DE76C902F458}" destId="{20130DF1-8422-47FB-956A-3DE09272DF5F}" srcOrd="2" destOrd="0" presId="urn:microsoft.com/office/officeart/2005/8/layout/vList2"/>
    <dgm:cxn modelId="{F80ED243-A877-4410-BACE-5CBFB2D892D2}" type="presParOf" srcId="{48CFFA9F-6357-4599-803E-DE76C902F458}" destId="{51672453-61AD-4DB5-80DA-3BD559086932}" srcOrd="3" destOrd="0" presId="urn:microsoft.com/office/officeart/2005/8/layout/vList2"/>
    <dgm:cxn modelId="{9B13194C-74B6-444A-B524-A8BB2A62B213}" type="presParOf" srcId="{48CFFA9F-6357-4599-803E-DE76C902F458}" destId="{911A5BF5-BFEC-40BA-BD91-180FC627E8D9}" srcOrd="4" destOrd="0" presId="urn:microsoft.com/office/officeart/2005/8/layout/vList2"/>
    <dgm:cxn modelId="{78568AA5-7691-4C15-9F43-D6572AB29594}" type="presParOf" srcId="{48CFFA9F-6357-4599-803E-DE76C902F458}" destId="{7C42FCD7-B18D-4320-98E4-FA1AAAB08970}" srcOrd="5" destOrd="0" presId="urn:microsoft.com/office/officeart/2005/8/layout/vList2"/>
    <dgm:cxn modelId="{10C6CCE0-87B6-43B0-87EC-22518ADC0958}" type="presParOf" srcId="{48CFFA9F-6357-4599-803E-DE76C902F458}" destId="{C0C0A0AD-1005-41CC-B0DE-91EC0176682B}" srcOrd="6" destOrd="0" presId="urn:microsoft.com/office/officeart/2005/8/layout/vList2"/>
    <dgm:cxn modelId="{DD52ADAF-A138-4CF8-9755-126D32853FB8}" type="presParOf" srcId="{48CFFA9F-6357-4599-803E-DE76C902F458}" destId="{E077A7C0-E77A-48BC-87C4-223EEA368A0B}" srcOrd="7" destOrd="0" presId="urn:microsoft.com/office/officeart/2005/8/layout/vList2"/>
    <dgm:cxn modelId="{C1C5D7D3-D47E-4C9E-BA13-B7C79353D9E6}" type="presParOf" srcId="{48CFFA9F-6357-4599-803E-DE76C902F458}" destId="{32ACFEDA-9CD8-426D-AE7D-2174CC8008D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F8221E-CF67-41D5-A3A7-9CF132137E4C}" type="doc">
      <dgm:prSet loTypeId="urn:microsoft.com/office/officeart/2005/8/layout/radial1" loCatId="cycle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1E93ED-E7EB-42B0-B559-72F0BFD28E5C}">
      <dgm:prSet phldrT="[Текст]"/>
      <dgm:spPr/>
      <dgm:t>
        <a:bodyPr/>
        <a:lstStyle/>
        <a:p>
          <a:r>
            <a:rPr lang="ru-RU" b="1" dirty="0" smtClean="0"/>
            <a:t>Информационно-аналитические формы</a:t>
          </a:r>
          <a:endParaRPr lang="ru-RU" dirty="0"/>
        </a:p>
      </dgm:t>
    </dgm:pt>
    <dgm:pt modelId="{CC4499F4-66FD-46AE-AB4F-ADA32207191C}" type="parTrans" cxnId="{ED5CB23A-6D00-4FEE-BECB-5318998E9DEE}">
      <dgm:prSet/>
      <dgm:spPr/>
      <dgm:t>
        <a:bodyPr/>
        <a:lstStyle/>
        <a:p>
          <a:endParaRPr lang="ru-RU"/>
        </a:p>
      </dgm:t>
    </dgm:pt>
    <dgm:pt modelId="{9F482598-7CC1-4292-8567-EB9F839DDF3A}" type="sibTrans" cxnId="{ED5CB23A-6D00-4FEE-BECB-5318998E9DEE}">
      <dgm:prSet/>
      <dgm:spPr/>
      <dgm:t>
        <a:bodyPr/>
        <a:lstStyle/>
        <a:p>
          <a:endParaRPr lang="ru-RU"/>
        </a:p>
      </dgm:t>
    </dgm:pt>
    <dgm:pt modelId="{2CD6C2D9-797B-448F-88B4-A461B0EB8754}">
      <dgm:prSet phldrT="[Текст]"/>
      <dgm:spPr/>
      <dgm:t>
        <a:bodyPr/>
        <a:lstStyle/>
        <a:p>
          <a:r>
            <a:rPr lang="ru-RU" b="1" smtClean="0"/>
            <a:t>Интервью и беседа</a:t>
          </a:r>
          <a:endParaRPr lang="ru-RU" dirty="0"/>
        </a:p>
      </dgm:t>
    </dgm:pt>
    <dgm:pt modelId="{D09C1CEF-E186-4AAB-9DFA-3E81B29C591E}" type="parTrans" cxnId="{7753B84C-220D-4509-A2CA-C6AB269ABE4F}">
      <dgm:prSet/>
      <dgm:spPr/>
      <dgm:t>
        <a:bodyPr/>
        <a:lstStyle/>
        <a:p>
          <a:endParaRPr lang="ru-RU"/>
        </a:p>
      </dgm:t>
    </dgm:pt>
    <dgm:pt modelId="{8A87D92F-9332-4927-9DAE-EC5BC8EA519E}" type="sibTrans" cxnId="{7753B84C-220D-4509-A2CA-C6AB269ABE4F}">
      <dgm:prSet/>
      <dgm:spPr/>
      <dgm:t>
        <a:bodyPr/>
        <a:lstStyle/>
        <a:p>
          <a:endParaRPr lang="ru-RU"/>
        </a:p>
      </dgm:t>
    </dgm:pt>
    <dgm:pt modelId="{DF26D4A5-16F7-401D-A035-490627D681F7}">
      <dgm:prSet phldrT="[Текст]"/>
      <dgm:spPr/>
      <dgm:t>
        <a:bodyPr/>
        <a:lstStyle/>
        <a:p>
          <a:r>
            <a:rPr lang="ru-RU" b="1" smtClean="0"/>
            <a:t>Анкетирование</a:t>
          </a:r>
          <a:endParaRPr lang="ru-RU" dirty="0"/>
        </a:p>
      </dgm:t>
    </dgm:pt>
    <dgm:pt modelId="{07B4E76B-C522-45E4-B146-2A8CCA266341}" type="parTrans" cxnId="{7B81385C-0B31-44DB-A71F-AA51841C6712}">
      <dgm:prSet/>
      <dgm:spPr/>
      <dgm:t>
        <a:bodyPr/>
        <a:lstStyle/>
        <a:p>
          <a:endParaRPr lang="ru-RU"/>
        </a:p>
      </dgm:t>
    </dgm:pt>
    <dgm:pt modelId="{445AE2F5-62B0-43B9-A504-09D4BEB01968}" type="sibTrans" cxnId="{7B81385C-0B31-44DB-A71F-AA51841C6712}">
      <dgm:prSet/>
      <dgm:spPr/>
      <dgm:t>
        <a:bodyPr/>
        <a:lstStyle/>
        <a:p>
          <a:endParaRPr lang="ru-RU"/>
        </a:p>
      </dgm:t>
    </dgm:pt>
    <dgm:pt modelId="{0F5CE3A2-D820-40CC-8C3D-72E1AAE5D630}">
      <dgm:prSet phldrT="[Текст]"/>
      <dgm:spPr/>
      <dgm:t>
        <a:bodyPr/>
        <a:lstStyle/>
        <a:p>
          <a:r>
            <a:rPr lang="ru-RU" b="1" smtClean="0"/>
            <a:t>Опрос</a:t>
          </a:r>
          <a:endParaRPr lang="ru-RU" dirty="0"/>
        </a:p>
      </dgm:t>
    </dgm:pt>
    <dgm:pt modelId="{D2281C61-E703-41D4-848E-7A71D18BF128}" type="parTrans" cxnId="{77030B71-D68C-4C53-B700-32E58A5ACA37}">
      <dgm:prSet/>
      <dgm:spPr/>
      <dgm:t>
        <a:bodyPr/>
        <a:lstStyle/>
        <a:p>
          <a:endParaRPr lang="ru-RU"/>
        </a:p>
      </dgm:t>
    </dgm:pt>
    <dgm:pt modelId="{ABB51740-C993-4CD0-A2BB-C84F311A45C6}" type="sibTrans" cxnId="{77030B71-D68C-4C53-B700-32E58A5ACA37}">
      <dgm:prSet/>
      <dgm:spPr/>
      <dgm:t>
        <a:bodyPr/>
        <a:lstStyle/>
        <a:p>
          <a:endParaRPr lang="ru-RU"/>
        </a:p>
      </dgm:t>
    </dgm:pt>
    <dgm:pt modelId="{D4AB3C11-254F-4BC0-8EF0-56FE99DC4598}" type="pres">
      <dgm:prSet presAssocID="{B1F8221E-CF67-41D5-A3A7-9CF132137E4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64E48C-62F2-4F4B-ACF1-D5436728C098}" type="pres">
      <dgm:prSet presAssocID="{201E93ED-E7EB-42B0-B559-72F0BFD28E5C}" presName="centerShape" presStyleLbl="node0" presStyleIdx="0" presStyleCnt="1" custScaleX="168788" custScaleY="124107"/>
      <dgm:spPr/>
      <dgm:t>
        <a:bodyPr/>
        <a:lstStyle/>
        <a:p>
          <a:endParaRPr lang="ru-RU"/>
        </a:p>
      </dgm:t>
    </dgm:pt>
    <dgm:pt modelId="{EF01F524-EC88-4DEC-B310-A49C8090763D}" type="pres">
      <dgm:prSet presAssocID="{D09C1CEF-E186-4AAB-9DFA-3E81B29C591E}" presName="Name9" presStyleLbl="parChTrans1D2" presStyleIdx="0" presStyleCnt="3"/>
      <dgm:spPr/>
      <dgm:t>
        <a:bodyPr/>
        <a:lstStyle/>
        <a:p>
          <a:endParaRPr lang="ru-RU"/>
        </a:p>
      </dgm:t>
    </dgm:pt>
    <dgm:pt modelId="{028334E4-FD85-4DB4-909E-32D09DBB1EF1}" type="pres">
      <dgm:prSet presAssocID="{D09C1CEF-E186-4AAB-9DFA-3E81B29C591E}" presName="connTx" presStyleLbl="parChTrans1D2" presStyleIdx="0" presStyleCnt="3"/>
      <dgm:spPr/>
      <dgm:t>
        <a:bodyPr/>
        <a:lstStyle/>
        <a:p>
          <a:endParaRPr lang="ru-RU"/>
        </a:p>
      </dgm:t>
    </dgm:pt>
    <dgm:pt modelId="{F4914791-51A4-4865-ADE8-C6CBEFF0627E}" type="pres">
      <dgm:prSet presAssocID="{2CD6C2D9-797B-448F-88B4-A461B0EB8754}" presName="node" presStyleLbl="node1" presStyleIdx="0" presStyleCnt="3" custScaleX="133699" custScaleY="76338" custRadScaleRad="91927" custRadScaleInc="-24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D42451-1BEE-4877-9546-14E78C172E11}" type="pres">
      <dgm:prSet presAssocID="{07B4E76B-C522-45E4-B146-2A8CCA266341}" presName="Name9" presStyleLbl="parChTrans1D2" presStyleIdx="1" presStyleCnt="3"/>
      <dgm:spPr/>
      <dgm:t>
        <a:bodyPr/>
        <a:lstStyle/>
        <a:p>
          <a:endParaRPr lang="ru-RU"/>
        </a:p>
      </dgm:t>
    </dgm:pt>
    <dgm:pt modelId="{98D741BC-DA42-4F3D-8691-B549684F7CCC}" type="pres">
      <dgm:prSet presAssocID="{07B4E76B-C522-45E4-B146-2A8CCA266341}" presName="connTx" presStyleLbl="parChTrans1D2" presStyleIdx="1" presStyleCnt="3"/>
      <dgm:spPr/>
      <dgm:t>
        <a:bodyPr/>
        <a:lstStyle/>
        <a:p>
          <a:endParaRPr lang="ru-RU"/>
        </a:p>
      </dgm:t>
    </dgm:pt>
    <dgm:pt modelId="{C0950A8F-45F0-466D-97DB-D6F59CCD751A}" type="pres">
      <dgm:prSet presAssocID="{DF26D4A5-16F7-401D-A035-490627D681F7}" presName="node" presStyleLbl="node1" presStyleIdx="1" presStyleCnt="3" custScaleX="122386" custRadScaleRad="127018" custRadScaleInc="-470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559F6C-05C8-4D98-80E1-57E505BCD3D0}" type="pres">
      <dgm:prSet presAssocID="{D2281C61-E703-41D4-848E-7A71D18BF128}" presName="Name9" presStyleLbl="parChTrans1D2" presStyleIdx="2" presStyleCnt="3"/>
      <dgm:spPr/>
      <dgm:t>
        <a:bodyPr/>
        <a:lstStyle/>
        <a:p>
          <a:endParaRPr lang="ru-RU"/>
        </a:p>
      </dgm:t>
    </dgm:pt>
    <dgm:pt modelId="{42577A9F-4714-4884-B63B-F29D33628501}" type="pres">
      <dgm:prSet presAssocID="{D2281C61-E703-41D4-848E-7A71D18BF128}" presName="connTx" presStyleLbl="parChTrans1D2" presStyleIdx="2" presStyleCnt="3"/>
      <dgm:spPr/>
      <dgm:t>
        <a:bodyPr/>
        <a:lstStyle/>
        <a:p>
          <a:endParaRPr lang="ru-RU"/>
        </a:p>
      </dgm:t>
    </dgm:pt>
    <dgm:pt modelId="{B1F37A44-6553-4401-9C6A-7FDA8407D874}" type="pres">
      <dgm:prSet presAssocID="{0F5CE3A2-D820-40CC-8C3D-72E1AAE5D630}" presName="node" presStyleLbl="node1" presStyleIdx="2" presStyleCnt="3" custScaleX="126758" custScaleY="97807" custRadScaleRad="119525" custRadScaleInc="27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15404F-13E0-457A-90F3-B31CE0B960D8}" type="presOf" srcId="{2CD6C2D9-797B-448F-88B4-A461B0EB8754}" destId="{F4914791-51A4-4865-ADE8-C6CBEFF0627E}" srcOrd="0" destOrd="0" presId="urn:microsoft.com/office/officeart/2005/8/layout/radial1"/>
    <dgm:cxn modelId="{118FA375-813C-4E6F-880D-2D510973E9D0}" type="presOf" srcId="{D2281C61-E703-41D4-848E-7A71D18BF128}" destId="{42577A9F-4714-4884-B63B-F29D33628501}" srcOrd="1" destOrd="0" presId="urn:microsoft.com/office/officeart/2005/8/layout/radial1"/>
    <dgm:cxn modelId="{23382123-8939-4253-B281-054EB8629A62}" type="presOf" srcId="{D2281C61-E703-41D4-848E-7A71D18BF128}" destId="{24559F6C-05C8-4D98-80E1-57E505BCD3D0}" srcOrd="0" destOrd="0" presId="urn:microsoft.com/office/officeart/2005/8/layout/radial1"/>
    <dgm:cxn modelId="{77030B71-D68C-4C53-B700-32E58A5ACA37}" srcId="{201E93ED-E7EB-42B0-B559-72F0BFD28E5C}" destId="{0F5CE3A2-D820-40CC-8C3D-72E1AAE5D630}" srcOrd="2" destOrd="0" parTransId="{D2281C61-E703-41D4-848E-7A71D18BF128}" sibTransId="{ABB51740-C993-4CD0-A2BB-C84F311A45C6}"/>
    <dgm:cxn modelId="{3B7C28F6-AE42-4738-89FE-5D587A4B61D2}" type="presOf" srcId="{D09C1CEF-E186-4AAB-9DFA-3E81B29C591E}" destId="{EF01F524-EC88-4DEC-B310-A49C8090763D}" srcOrd="0" destOrd="0" presId="urn:microsoft.com/office/officeart/2005/8/layout/radial1"/>
    <dgm:cxn modelId="{E1A09243-DAA9-491F-8507-EA7AB8CDC083}" type="presOf" srcId="{201E93ED-E7EB-42B0-B559-72F0BFD28E5C}" destId="{4664E48C-62F2-4F4B-ACF1-D5436728C098}" srcOrd="0" destOrd="0" presId="urn:microsoft.com/office/officeart/2005/8/layout/radial1"/>
    <dgm:cxn modelId="{483DC6D4-F884-4F54-B576-E4B5AA61651A}" type="presOf" srcId="{0F5CE3A2-D820-40CC-8C3D-72E1AAE5D630}" destId="{B1F37A44-6553-4401-9C6A-7FDA8407D874}" srcOrd="0" destOrd="0" presId="urn:microsoft.com/office/officeart/2005/8/layout/radial1"/>
    <dgm:cxn modelId="{29EF570F-2F5B-471C-8884-C8483EE7D639}" type="presOf" srcId="{07B4E76B-C522-45E4-B146-2A8CCA266341}" destId="{98D741BC-DA42-4F3D-8691-B549684F7CCC}" srcOrd="1" destOrd="0" presId="urn:microsoft.com/office/officeart/2005/8/layout/radial1"/>
    <dgm:cxn modelId="{7B81385C-0B31-44DB-A71F-AA51841C6712}" srcId="{201E93ED-E7EB-42B0-B559-72F0BFD28E5C}" destId="{DF26D4A5-16F7-401D-A035-490627D681F7}" srcOrd="1" destOrd="0" parTransId="{07B4E76B-C522-45E4-B146-2A8CCA266341}" sibTransId="{445AE2F5-62B0-43B9-A504-09D4BEB01968}"/>
    <dgm:cxn modelId="{AA44544E-1B31-4011-B30E-E34CC0D2BA11}" type="presOf" srcId="{DF26D4A5-16F7-401D-A035-490627D681F7}" destId="{C0950A8F-45F0-466D-97DB-D6F59CCD751A}" srcOrd="0" destOrd="0" presId="urn:microsoft.com/office/officeart/2005/8/layout/radial1"/>
    <dgm:cxn modelId="{7753B84C-220D-4509-A2CA-C6AB269ABE4F}" srcId="{201E93ED-E7EB-42B0-B559-72F0BFD28E5C}" destId="{2CD6C2D9-797B-448F-88B4-A461B0EB8754}" srcOrd="0" destOrd="0" parTransId="{D09C1CEF-E186-4AAB-9DFA-3E81B29C591E}" sibTransId="{8A87D92F-9332-4927-9DAE-EC5BC8EA519E}"/>
    <dgm:cxn modelId="{ED5CB23A-6D00-4FEE-BECB-5318998E9DEE}" srcId="{B1F8221E-CF67-41D5-A3A7-9CF132137E4C}" destId="{201E93ED-E7EB-42B0-B559-72F0BFD28E5C}" srcOrd="0" destOrd="0" parTransId="{CC4499F4-66FD-46AE-AB4F-ADA32207191C}" sibTransId="{9F482598-7CC1-4292-8567-EB9F839DDF3A}"/>
    <dgm:cxn modelId="{6116CD0A-D2FA-4488-9120-3FC35834A267}" type="presOf" srcId="{D09C1CEF-E186-4AAB-9DFA-3E81B29C591E}" destId="{028334E4-FD85-4DB4-909E-32D09DBB1EF1}" srcOrd="1" destOrd="0" presId="urn:microsoft.com/office/officeart/2005/8/layout/radial1"/>
    <dgm:cxn modelId="{F32CAC97-C7F5-41D0-A519-D48C3A3CFBFF}" type="presOf" srcId="{07B4E76B-C522-45E4-B146-2A8CCA266341}" destId="{46D42451-1BEE-4877-9546-14E78C172E11}" srcOrd="0" destOrd="0" presId="urn:microsoft.com/office/officeart/2005/8/layout/radial1"/>
    <dgm:cxn modelId="{140692CA-DD62-4A27-8A88-5173981FB261}" type="presOf" srcId="{B1F8221E-CF67-41D5-A3A7-9CF132137E4C}" destId="{D4AB3C11-254F-4BC0-8EF0-56FE99DC4598}" srcOrd="0" destOrd="0" presId="urn:microsoft.com/office/officeart/2005/8/layout/radial1"/>
    <dgm:cxn modelId="{C93D18E5-9FAD-488D-8225-18761C2FA4DD}" type="presParOf" srcId="{D4AB3C11-254F-4BC0-8EF0-56FE99DC4598}" destId="{4664E48C-62F2-4F4B-ACF1-D5436728C098}" srcOrd="0" destOrd="0" presId="urn:microsoft.com/office/officeart/2005/8/layout/radial1"/>
    <dgm:cxn modelId="{677179F7-D6B3-4147-ACB8-A38543A79269}" type="presParOf" srcId="{D4AB3C11-254F-4BC0-8EF0-56FE99DC4598}" destId="{EF01F524-EC88-4DEC-B310-A49C8090763D}" srcOrd="1" destOrd="0" presId="urn:microsoft.com/office/officeart/2005/8/layout/radial1"/>
    <dgm:cxn modelId="{2766C6F7-6BAD-4A4F-97C2-92C85A89327C}" type="presParOf" srcId="{EF01F524-EC88-4DEC-B310-A49C8090763D}" destId="{028334E4-FD85-4DB4-909E-32D09DBB1EF1}" srcOrd="0" destOrd="0" presId="urn:microsoft.com/office/officeart/2005/8/layout/radial1"/>
    <dgm:cxn modelId="{FE0DFEB5-357F-45AC-8C8D-DEB3ED06BCC3}" type="presParOf" srcId="{D4AB3C11-254F-4BC0-8EF0-56FE99DC4598}" destId="{F4914791-51A4-4865-ADE8-C6CBEFF0627E}" srcOrd="2" destOrd="0" presId="urn:microsoft.com/office/officeart/2005/8/layout/radial1"/>
    <dgm:cxn modelId="{9B3FACB3-5BC1-4154-99EE-FE21603E0515}" type="presParOf" srcId="{D4AB3C11-254F-4BC0-8EF0-56FE99DC4598}" destId="{46D42451-1BEE-4877-9546-14E78C172E11}" srcOrd="3" destOrd="0" presId="urn:microsoft.com/office/officeart/2005/8/layout/radial1"/>
    <dgm:cxn modelId="{B1041B90-E876-4A17-A89D-BFDC35D7F60E}" type="presParOf" srcId="{46D42451-1BEE-4877-9546-14E78C172E11}" destId="{98D741BC-DA42-4F3D-8691-B549684F7CCC}" srcOrd="0" destOrd="0" presId="urn:microsoft.com/office/officeart/2005/8/layout/radial1"/>
    <dgm:cxn modelId="{BBA95D20-F994-4DCD-BA94-57A4B6E15FA9}" type="presParOf" srcId="{D4AB3C11-254F-4BC0-8EF0-56FE99DC4598}" destId="{C0950A8F-45F0-466D-97DB-D6F59CCD751A}" srcOrd="4" destOrd="0" presId="urn:microsoft.com/office/officeart/2005/8/layout/radial1"/>
    <dgm:cxn modelId="{7F015D2A-89B1-4C81-AEE0-709E001F4184}" type="presParOf" srcId="{D4AB3C11-254F-4BC0-8EF0-56FE99DC4598}" destId="{24559F6C-05C8-4D98-80E1-57E505BCD3D0}" srcOrd="5" destOrd="0" presId="urn:microsoft.com/office/officeart/2005/8/layout/radial1"/>
    <dgm:cxn modelId="{05D12AC4-B731-4D42-B5E7-D67CB9D19BC6}" type="presParOf" srcId="{24559F6C-05C8-4D98-80E1-57E505BCD3D0}" destId="{42577A9F-4714-4884-B63B-F29D33628501}" srcOrd="0" destOrd="0" presId="urn:microsoft.com/office/officeart/2005/8/layout/radial1"/>
    <dgm:cxn modelId="{03858AE9-E182-4A8B-80E5-AD6FA8A1E67E}" type="presParOf" srcId="{D4AB3C11-254F-4BC0-8EF0-56FE99DC4598}" destId="{B1F37A44-6553-4401-9C6A-7FDA8407D874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2CD51E-4F05-4F07-B016-FA906B58B98D}" type="doc">
      <dgm:prSet loTypeId="urn:microsoft.com/office/officeart/2005/8/layout/radial6" loCatId="cycle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9ADC35-BE05-4DAC-AD5E-BE1A7CAD672D}">
      <dgm:prSet phldrT="[Текст]"/>
      <dgm:spPr/>
      <dgm:t>
        <a:bodyPr/>
        <a:lstStyle/>
        <a:p>
          <a:r>
            <a:rPr lang="ru-RU" b="1" dirty="0" err="1" smtClean="0"/>
            <a:t>Досуговые</a:t>
          </a:r>
          <a:r>
            <a:rPr lang="ru-RU" b="1" dirty="0" smtClean="0"/>
            <a:t> формы</a:t>
          </a:r>
          <a:endParaRPr lang="ru-RU" dirty="0"/>
        </a:p>
      </dgm:t>
    </dgm:pt>
    <dgm:pt modelId="{FF5F366E-2CBE-4D47-8147-43CCB36864C5}" type="parTrans" cxnId="{A4191BF7-7999-45AD-9796-CAE2C605632C}">
      <dgm:prSet/>
      <dgm:spPr/>
      <dgm:t>
        <a:bodyPr/>
        <a:lstStyle/>
        <a:p>
          <a:endParaRPr lang="ru-RU"/>
        </a:p>
      </dgm:t>
    </dgm:pt>
    <dgm:pt modelId="{B05BE3EE-4760-419F-ACA8-158EF035B7C6}" type="sibTrans" cxnId="{A4191BF7-7999-45AD-9796-CAE2C605632C}">
      <dgm:prSet/>
      <dgm:spPr/>
      <dgm:t>
        <a:bodyPr/>
        <a:lstStyle/>
        <a:p>
          <a:endParaRPr lang="ru-RU"/>
        </a:p>
      </dgm:t>
    </dgm:pt>
    <dgm:pt modelId="{134E6F5C-DFB7-4BC3-A950-38B5F51FD025}">
      <dgm:prSet phldrT="[Текст]"/>
      <dgm:spPr/>
      <dgm:t>
        <a:bodyPr/>
        <a:lstStyle/>
        <a:p>
          <a:r>
            <a:rPr lang="ru-RU" b="1" dirty="0" smtClean="0"/>
            <a:t>Праздники, утренники, мероприятия (концерты, соревнования)</a:t>
          </a:r>
          <a:endParaRPr lang="ru-RU" dirty="0"/>
        </a:p>
      </dgm:t>
    </dgm:pt>
    <dgm:pt modelId="{190C11D6-8A63-4D8A-8FD8-8820BE92A985}" type="parTrans" cxnId="{CE5451A2-A215-4277-AD06-70AAD49EE04F}">
      <dgm:prSet/>
      <dgm:spPr/>
      <dgm:t>
        <a:bodyPr/>
        <a:lstStyle/>
        <a:p>
          <a:endParaRPr lang="ru-RU"/>
        </a:p>
      </dgm:t>
    </dgm:pt>
    <dgm:pt modelId="{F5037F71-9FDE-430E-A573-7645FD6CD69B}" type="sibTrans" cxnId="{CE5451A2-A215-4277-AD06-70AAD49EE04F}">
      <dgm:prSet/>
      <dgm:spPr/>
      <dgm:t>
        <a:bodyPr/>
        <a:lstStyle/>
        <a:p>
          <a:endParaRPr lang="ru-RU"/>
        </a:p>
      </dgm:t>
    </dgm:pt>
    <dgm:pt modelId="{87CAD77D-BC30-4A12-BAED-3E269C374250}">
      <dgm:prSet phldrT="[Текст]"/>
      <dgm:spPr/>
      <dgm:t>
        <a:bodyPr/>
        <a:lstStyle/>
        <a:p>
          <a:r>
            <a:rPr lang="ru-RU" b="1" smtClean="0"/>
            <a:t>Выставки работ родителей и детей, семейные вернисажи</a:t>
          </a:r>
          <a:endParaRPr lang="ru-RU" dirty="0"/>
        </a:p>
      </dgm:t>
    </dgm:pt>
    <dgm:pt modelId="{E3059B72-5400-44DF-A668-306311C827C1}" type="parTrans" cxnId="{90F76876-4CE7-401D-9547-627289634060}">
      <dgm:prSet/>
      <dgm:spPr/>
      <dgm:t>
        <a:bodyPr/>
        <a:lstStyle/>
        <a:p>
          <a:endParaRPr lang="ru-RU"/>
        </a:p>
      </dgm:t>
    </dgm:pt>
    <dgm:pt modelId="{8D0A8570-3E0B-4579-A187-A818197A91BB}" type="sibTrans" cxnId="{90F76876-4CE7-401D-9547-627289634060}">
      <dgm:prSet/>
      <dgm:spPr/>
      <dgm:t>
        <a:bodyPr/>
        <a:lstStyle/>
        <a:p>
          <a:endParaRPr lang="ru-RU"/>
        </a:p>
      </dgm:t>
    </dgm:pt>
    <dgm:pt modelId="{EBBF9126-8E8F-4C1A-834C-318B6BD812E2}">
      <dgm:prSet phldrT="[Текст]"/>
      <dgm:spPr/>
      <dgm:t>
        <a:bodyPr/>
        <a:lstStyle/>
        <a:p>
          <a:r>
            <a:rPr lang="ru-RU" b="1" dirty="0" smtClean="0"/>
            <a:t>Совместные походы и экскурсии</a:t>
          </a:r>
          <a:endParaRPr lang="ru-RU" dirty="0"/>
        </a:p>
      </dgm:t>
    </dgm:pt>
    <dgm:pt modelId="{73597127-EBF6-4BB1-8D95-2E06AC8AA6BA}" type="parTrans" cxnId="{D08C1D2A-2D75-4FB6-87A7-D5DC16DB1FC9}">
      <dgm:prSet/>
      <dgm:spPr/>
      <dgm:t>
        <a:bodyPr/>
        <a:lstStyle/>
        <a:p>
          <a:endParaRPr lang="ru-RU"/>
        </a:p>
      </dgm:t>
    </dgm:pt>
    <dgm:pt modelId="{A36AB27D-D393-47FF-A301-38DB53D417CB}" type="sibTrans" cxnId="{D08C1D2A-2D75-4FB6-87A7-D5DC16DB1FC9}">
      <dgm:prSet/>
      <dgm:spPr/>
      <dgm:t>
        <a:bodyPr/>
        <a:lstStyle/>
        <a:p>
          <a:endParaRPr lang="ru-RU"/>
        </a:p>
      </dgm:t>
    </dgm:pt>
    <dgm:pt modelId="{5858D0CA-2649-438F-BF43-73E4F3B4E29D}" type="pres">
      <dgm:prSet presAssocID="{E32CD51E-4F05-4F07-B016-FA906B58B98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660380-8130-4B18-B6B6-75ACCFED8C34}" type="pres">
      <dgm:prSet presAssocID="{9B9ADC35-BE05-4DAC-AD5E-BE1A7CAD672D}" presName="centerShape" presStyleLbl="node0" presStyleIdx="0" presStyleCnt="1" custScaleX="124914"/>
      <dgm:spPr/>
      <dgm:t>
        <a:bodyPr/>
        <a:lstStyle/>
        <a:p>
          <a:endParaRPr lang="ru-RU"/>
        </a:p>
      </dgm:t>
    </dgm:pt>
    <dgm:pt modelId="{E1E5BEE6-57DD-462C-BCC6-85549DFA3403}" type="pres">
      <dgm:prSet presAssocID="{134E6F5C-DFB7-4BC3-A950-38B5F51FD025}" presName="node" presStyleLbl="node1" presStyleIdx="0" presStyleCnt="3" custScaleX="178448" custScaleY="122219" custRadScaleRad="96423" custRadScaleInc="-9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E2D5BF-3EBB-4106-A01E-C19481062CE1}" type="pres">
      <dgm:prSet presAssocID="{134E6F5C-DFB7-4BC3-A950-38B5F51FD025}" presName="dummy" presStyleCnt="0"/>
      <dgm:spPr/>
    </dgm:pt>
    <dgm:pt modelId="{2F0F84AC-9F2A-4F6F-94CE-CE77339B88F7}" type="pres">
      <dgm:prSet presAssocID="{F5037F71-9FDE-430E-A573-7645FD6CD69B}" presName="sibTrans" presStyleLbl="sibTrans2D1" presStyleIdx="0" presStyleCnt="3" custScaleX="140457"/>
      <dgm:spPr/>
      <dgm:t>
        <a:bodyPr/>
        <a:lstStyle/>
        <a:p>
          <a:endParaRPr lang="ru-RU"/>
        </a:p>
      </dgm:t>
    </dgm:pt>
    <dgm:pt modelId="{6CDCB2B0-FBDE-4207-9BBF-B8BDDB9475BD}" type="pres">
      <dgm:prSet presAssocID="{87CAD77D-BC30-4A12-BAED-3E269C374250}" presName="node" presStyleLbl="node1" presStyleIdx="1" presStyleCnt="3" custScaleX="155070" custScaleY="134882" custRadScaleRad="118205" custRadScaleInc="-37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478CE4-DD19-47EF-A3FB-66620A352A3A}" type="pres">
      <dgm:prSet presAssocID="{87CAD77D-BC30-4A12-BAED-3E269C374250}" presName="dummy" presStyleCnt="0"/>
      <dgm:spPr/>
    </dgm:pt>
    <dgm:pt modelId="{7E0C0BB5-0D77-4BE6-BB1D-561B846F5879}" type="pres">
      <dgm:prSet presAssocID="{8D0A8570-3E0B-4579-A187-A818197A91BB}" presName="sibTrans" presStyleLbl="sibTrans2D1" presStyleIdx="1" presStyleCnt="3" custScaleX="140338" custScaleY="88821" custLinFactNeighborX="-1505" custLinFactNeighborY="-11336"/>
      <dgm:spPr/>
      <dgm:t>
        <a:bodyPr/>
        <a:lstStyle/>
        <a:p>
          <a:endParaRPr lang="ru-RU"/>
        </a:p>
      </dgm:t>
    </dgm:pt>
    <dgm:pt modelId="{9AA255FC-E932-424E-8A8D-324C8D39E2A7}" type="pres">
      <dgm:prSet presAssocID="{EBBF9126-8E8F-4C1A-834C-318B6BD812E2}" presName="node" presStyleLbl="node1" presStyleIdx="2" presStyleCnt="3" custScaleX="155211" custScaleY="139248" custRadScaleRad="120144" custRadScaleInc="111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2993A2-4E54-4313-8A70-379F4373F9B8}" type="pres">
      <dgm:prSet presAssocID="{EBBF9126-8E8F-4C1A-834C-318B6BD812E2}" presName="dummy" presStyleCnt="0"/>
      <dgm:spPr/>
    </dgm:pt>
    <dgm:pt modelId="{4751247A-AA0B-4F13-BB50-923B936C71F9}" type="pres">
      <dgm:prSet presAssocID="{A36AB27D-D393-47FF-A301-38DB53D417CB}" presName="sibTrans" presStyleLbl="sibTrans2D1" presStyleIdx="2" presStyleCnt="3" custScaleX="141048"/>
      <dgm:spPr/>
      <dgm:t>
        <a:bodyPr/>
        <a:lstStyle/>
        <a:p>
          <a:endParaRPr lang="ru-RU"/>
        </a:p>
      </dgm:t>
    </dgm:pt>
  </dgm:ptLst>
  <dgm:cxnLst>
    <dgm:cxn modelId="{014B4932-7A18-47DF-8107-E8F8EAAA9415}" type="presOf" srcId="{134E6F5C-DFB7-4BC3-A950-38B5F51FD025}" destId="{E1E5BEE6-57DD-462C-BCC6-85549DFA3403}" srcOrd="0" destOrd="0" presId="urn:microsoft.com/office/officeart/2005/8/layout/radial6"/>
    <dgm:cxn modelId="{CE5451A2-A215-4277-AD06-70AAD49EE04F}" srcId="{9B9ADC35-BE05-4DAC-AD5E-BE1A7CAD672D}" destId="{134E6F5C-DFB7-4BC3-A950-38B5F51FD025}" srcOrd="0" destOrd="0" parTransId="{190C11D6-8A63-4D8A-8FD8-8820BE92A985}" sibTransId="{F5037F71-9FDE-430E-A573-7645FD6CD69B}"/>
    <dgm:cxn modelId="{90F76876-4CE7-401D-9547-627289634060}" srcId="{9B9ADC35-BE05-4DAC-AD5E-BE1A7CAD672D}" destId="{87CAD77D-BC30-4A12-BAED-3E269C374250}" srcOrd="1" destOrd="0" parTransId="{E3059B72-5400-44DF-A668-306311C827C1}" sibTransId="{8D0A8570-3E0B-4579-A187-A818197A91BB}"/>
    <dgm:cxn modelId="{3E8373D9-EF97-40E0-8567-CE0CFBB20BE2}" type="presOf" srcId="{A36AB27D-D393-47FF-A301-38DB53D417CB}" destId="{4751247A-AA0B-4F13-BB50-923B936C71F9}" srcOrd="0" destOrd="0" presId="urn:microsoft.com/office/officeart/2005/8/layout/radial6"/>
    <dgm:cxn modelId="{D08C1D2A-2D75-4FB6-87A7-D5DC16DB1FC9}" srcId="{9B9ADC35-BE05-4DAC-AD5E-BE1A7CAD672D}" destId="{EBBF9126-8E8F-4C1A-834C-318B6BD812E2}" srcOrd="2" destOrd="0" parTransId="{73597127-EBF6-4BB1-8D95-2E06AC8AA6BA}" sibTransId="{A36AB27D-D393-47FF-A301-38DB53D417CB}"/>
    <dgm:cxn modelId="{BDC29A10-6265-4D62-B799-DE18BC6D36A5}" type="presOf" srcId="{8D0A8570-3E0B-4579-A187-A818197A91BB}" destId="{7E0C0BB5-0D77-4BE6-BB1D-561B846F5879}" srcOrd="0" destOrd="0" presId="urn:microsoft.com/office/officeart/2005/8/layout/radial6"/>
    <dgm:cxn modelId="{A4191BF7-7999-45AD-9796-CAE2C605632C}" srcId="{E32CD51E-4F05-4F07-B016-FA906B58B98D}" destId="{9B9ADC35-BE05-4DAC-AD5E-BE1A7CAD672D}" srcOrd="0" destOrd="0" parTransId="{FF5F366E-2CBE-4D47-8147-43CCB36864C5}" sibTransId="{B05BE3EE-4760-419F-ACA8-158EF035B7C6}"/>
    <dgm:cxn modelId="{39E5B173-01CD-4386-A0C8-520304E9676D}" type="presOf" srcId="{E32CD51E-4F05-4F07-B016-FA906B58B98D}" destId="{5858D0CA-2649-438F-BF43-73E4F3B4E29D}" srcOrd="0" destOrd="0" presId="urn:microsoft.com/office/officeart/2005/8/layout/radial6"/>
    <dgm:cxn modelId="{9F04DE39-4968-4085-BB60-F275AEF497AF}" type="presOf" srcId="{F5037F71-9FDE-430E-A573-7645FD6CD69B}" destId="{2F0F84AC-9F2A-4F6F-94CE-CE77339B88F7}" srcOrd="0" destOrd="0" presId="urn:microsoft.com/office/officeart/2005/8/layout/radial6"/>
    <dgm:cxn modelId="{EBB210BB-F6D0-4761-A46C-EA1C8C9A35F8}" type="presOf" srcId="{9B9ADC35-BE05-4DAC-AD5E-BE1A7CAD672D}" destId="{9F660380-8130-4B18-B6B6-75ACCFED8C34}" srcOrd="0" destOrd="0" presId="urn:microsoft.com/office/officeart/2005/8/layout/radial6"/>
    <dgm:cxn modelId="{0F450FD4-1571-4CC0-8B43-AEB652F89E95}" type="presOf" srcId="{EBBF9126-8E8F-4C1A-834C-318B6BD812E2}" destId="{9AA255FC-E932-424E-8A8D-324C8D39E2A7}" srcOrd="0" destOrd="0" presId="urn:microsoft.com/office/officeart/2005/8/layout/radial6"/>
    <dgm:cxn modelId="{0A49D9D3-6321-40BA-9964-469314B00C72}" type="presOf" srcId="{87CAD77D-BC30-4A12-BAED-3E269C374250}" destId="{6CDCB2B0-FBDE-4207-9BBF-B8BDDB9475BD}" srcOrd="0" destOrd="0" presId="urn:microsoft.com/office/officeart/2005/8/layout/radial6"/>
    <dgm:cxn modelId="{53C06513-E20D-498F-8ECF-2B86E227340D}" type="presParOf" srcId="{5858D0CA-2649-438F-BF43-73E4F3B4E29D}" destId="{9F660380-8130-4B18-B6B6-75ACCFED8C34}" srcOrd="0" destOrd="0" presId="urn:microsoft.com/office/officeart/2005/8/layout/radial6"/>
    <dgm:cxn modelId="{EF7A67B7-2DD8-4A55-8494-4F6C9408D6F0}" type="presParOf" srcId="{5858D0CA-2649-438F-BF43-73E4F3B4E29D}" destId="{E1E5BEE6-57DD-462C-BCC6-85549DFA3403}" srcOrd="1" destOrd="0" presId="urn:microsoft.com/office/officeart/2005/8/layout/radial6"/>
    <dgm:cxn modelId="{AD7B4CE9-8D1B-40D7-A25A-1ED0087A00AE}" type="presParOf" srcId="{5858D0CA-2649-438F-BF43-73E4F3B4E29D}" destId="{E1E2D5BF-3EBB-4106-A01E-C19481062CE1}" srcOrd="2" destOrd="0" presId="urn:microsoft.com/office/officeart/2005/8/layout/radial6"/>
    <dgm:cxn modelId="{0AE48D8E-D193-41FD-AB86-8499680919CB}" type="presParOf" srcId="{5858D0CA-2649-438F-BF43-73E4F3B4E29D}" destId="{2F0F84AC-9F2A-4F6F-94CE-CE77339B88F7}" srcOrd="3" destOrd="0" presId="urn:microsoft.com/office/officeart/2005/8/layout/radial6"/>
    <dgm:cxn modelId="{5CB6DCF1-B244-439D-8365-EFEB41C2DA11}" type="presParOf" srcId="{5858D0CA-2649-438F-BF43-73E4F3B4E29D}" destId="{6CDCB2B0-FBDE-4207-9BBF-B8BDDB9475BD}" srcOrd="4" destOrd="0" presId="urn:microsoft.com/office/officeart/2005/8/layout/radial6"/>
    <dgm:cxn modelId="{A2EE5652-7FD9-4E92-BE0F-D8136715FF3D}" type="presParOf" srcId="{5858D0CA-2649-438F-BF43-73E4F3B4E29D}" destId="{1B478CE4-DD19-47EF-A3FB-66620A352A3A}" srcOrd="5" destOrd="0" presId="urn:microsoft.com/office/officeart/2005/8/layout/radial6"/>
    <dgm:cxn modelId="{F469879F-B5C0-4CE7-BB58-947D3B9E656E}" type="presParOf" srcId="{5858D0CA-2649-438F-BF43-73E4F3B4E29D}" destId="{7E0C0BB5-0D77-4BE6-BB1D-561B846F5879}" srcOrd="6" destOrd="0" presId="urn:microsoft.com/office/officeart/2005/8/layout/radial6"/>
    <dgm:cxn modelId="{F963D46A-3558-49A9-AF25-D8BE2BE40A2D}" type="presParOf" srcId="{5858D0CA-2649-438F-BF43-73E4F3B4E29D}" destId="{9AA255FC-E932-424E-8A8D-324C8D39E2A7}" srcOrd="7" destOrd="0" presId="urn:microsoft.com/office/officeart/2005/8/layout/radial6"/>
    <dgm:cxn modelId="{39D17DD6-4627-4071-8C65-5C7CD2B43269}" type="presParOf" srcId="{5858D0CA-2649-438F-BF43-73E4F3B4E29D}" destId="{AD2993A2-4E54-4313-8A70-379F4373F9B8}" srcOrd="8" destOrd="0" presId="urn:microsoft.com/office/officeart/2005/8/layout/radial6"/>
    <dgm:cxn modelId="{AF3FC77D-7EF9-4A4D-9C3F-20064C0CF35D}" type="presParOf" srcId="{5858D0CA-2649-438F-BF43-73E4F3B4E29D}" destId="{4751247A-AA0B-4F13-BB50-923B936C71F9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FF9AD2-3C06-4BAA-89A5-EA2204E95402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12D7AF-FFBF-4094-9D99-60B86FF61CA0}">
      <dgm:prSet phldrT="[Текст]"/>
      <dgm:spPr/>
      <dgm:t>
        <a:bodyPr/>
        <a:lstStyle/>
        <a:p>
          <a:r>
            <a:rPr lang="ru-RU" b="1" dirty="0" smtClean="0"/>
            <a:t>Письменные формы</a:t>
          </a:r>
          <a:endParaRPr lang="ru-RU" dirty="0"/>
        </a:p>
      </dgm:t>
    </dgm:pt>
    <dgm:pt modelId="{69C77700-CF0A-4EBB-A1C3-A97737611DDD}" type="parTrans" cxnId="{CD0B451A-1672-4424-A81A-0566B3631C5E}">
      <dgm:prSet/>
      <dgm:spPr/>
      <dgm:t>
        <a:bodyPr/>
        <a:lstStyle/>
        <a:p>
          <a:endParaRPr lang="ru-RU"/>
        </a:p>
      </dgm:t>
    </dgm:pt>
    <dgm:pt modelId="{DAD7D9BE-F2C8-4576-BEBF-D9D57C80F255}" type="sibTrans" cxnId="{CD0B451A-1672-4424-A81A-0566B3631C5E}">
      <dgm:prSet/>
      <dgm:spPr/>
      <dgm:t>
        <a:bodyPr/>
        <a:lstStyle/>
        <a:p>
          <a:endParaRPr lang="ru-RU"/>
        </a:p>
      </dgm:t>
    </dgm:pt>
    <dgm:pt modelId="{C99B26FC-3538-4089-AF26-6E7237A70B27}">
      <dgm:prSet phldrT="[Текст]"/>
      <dgm:spPr/>
      <dgm:t>
        <a:bodyPr/>
        <a:lstStyle/>
        <a:p>
          <a:r>
            <a:rPr lang="ru-RU" b="1" i="1" dirty="0" smtClean="0">
              <a:solidFill>
                <a:schemeClr val="tx1"/>
              </a:solidFill>
            </a:rPr>
            <a:t>Личные блокноты</a:t>
          </a:r>
          <a:endParaRPr lang="ru-RU" dirty="0">
            <a:solidFill>
              <a:schemeClr val="tx1"/>
            </a:solidFill>
          </a:endParaRPr>
        </a:p>
      </dgm:t>
    </dgm:pt>
    <dgm:pt modelId="{5C278936-E4F5-472F-A47B-24261F88E489}" type="parTrans" cxnId="{E1324F6E-AC50-441A-9A98-99A254B743CE}">
      <dgm:prSet/>
      <dgm:spPr/>
      <dgm:t>
        <a:bodyPr/>
        <a:lstStyle/>
        <a:p>
          <a:endParaRPr lang="ru-RU"/>
        </a:p>
      </dgm:t>
    </dgm:pt>
    <dgm:pt modelId="{6997FAE7-9B29-44D5-94E8-9EA46B00AA26}" type="sibTrans" cxnId="{E1324F6E-AC50-441A-9A98-99A254B743CE}">
      <dgm:prSet/>
      <dgm:spPr/>
      <dgm:t>
        <a:bodyPr/>
        <a:lstStyle/>
        <a:p>
          <a:endParaRPr lang="ru-RU"/>
        </a:p>
      </dgm:t>
    </dgm:pt>
    <dgm:pt modelId="{D753A156-B0AC-4D8C-BA37-53EA57065E67}">
      <dgm:prSet phldrT="[Текст]" custT="1"/>
      <dgm:spPr/>
      <dgm:t>
        <a:bodyPr/>
        <a:lstStyle/>
        <a:p>
          <a:r>
            <a:rPr lang="ru-RU" sz="2400" b="1" i="1" dirty="0" smtClean="0">
              <a:solidFill>
                <a:schemeClr val="tx1"/>
              </a:solidFill>
            </a:rPr>
            <a:t>Еженедельные записки</a:t>
          </a:r>
          <a:endParaRPr lang="ru-RU" sz="2400" dirty="0">
            <a:solidFill>
              <a:schemeClr val="tx1"/>
            </a:solidFill>
          </a:endParaRPr>
        </a:p>
      </dgm:t>
    </dgm:pt>
    <dgm:pt modelId="{1B94CFD5-2B91-4394-93FC-1C46A553616A}" type="parTrans" cxnId="{7CBE0B19-44CC-45DD-8E47-D72793F254EC}">
      <dgm:prSet/>
      <dgm:spPr/>
      <dgm:t>
        <a:bodyPr/>
        <a:lstStyle/>
        <a:p>
          <a:endParaRPr lang="ru-RU"/>
        </a:p>
      </dgm:t>
    </dgm:pt>
    <dgm:pt modelId="{3991EE14-DA9F-4341-A851-F17E822235B3}" type="sibTrans" cxnId="{7CBE0B19-44CC-45DD-8E47-D72793F254EC}">
      <dgm:prSet/>
      <dgm:spPr/>
      <dgm:t>
        <a:bodyPr/>
        <a:lstStyle/>
        <a:p>
          <a:endParaRPr lang="ru-RU"/>
        </a:p>
      </dgm:t>
    </dgm:pt>
    <dgm:pt modelId="{921E828A-71A8-4E55-9963-047E654F5F3D}">
      <dgm:prSet phldrT="[Текст]"/>
      <dgm:spPr/>
      <dgm:t>
        <a:bodyPr/>
        <a:lstStyle/>
        <a:p>
          <a:r>
            <a:rPr lang="ru-RU" b="1" i="1" dirty="0" smtClean="0">
              <a:solidFill>
                <a:schemeClr val="tx1"/>
              </a:solidFill>
            </a:rPr>
            <a:t>Письменные отчеты о развитии ребенка</a:t>
          </a:r>
          <a:endParaRPr lang="ru-RU" dirty="0">
            <a:solidFill>
              <a:schemeClr val="tx1"/>
            </a:solidFill>
          </a:endParaRPr>
        </a:p>
      </dgm:t>
    </dgm:pt>
    <dgm:pt modelId="{BAFBC8AE-282C-480A-9FE5-7B61F50F8876}" type="parTrans" cxnId="{03B4B353-CC11-474A-9290-98C9DA1C940C}">
      <dgm:prSet/>
      <dgm:spPr/>
      <dgm:t>
        <a:bodyPr/>
        <a:lstStyle/>
        <a:p>
          <a:endParaRPr lang="ru-RU"/>
        </a:p>
      </dgm:t>
    </dgm:pt>
    <dgm:pt modelId="{A7690049-E655-49AB-8CB2-D1100FC09FD4}" type="sibTrans" cxnId="{03B4B353-CC11-474A-9290-98C9DA1C940C}">
      <dgm:prSet/>
      <dgm:spPr/>
      <dgm:t>
        <a:bodyPr/>
        <a:lstStyle/>
        <a:p>
          <a:endParaRPr lang="ru-RU"/>
        </a:p>
      </dgm:t>
    </dgm:pt>
    <dgm:pt modelId="{7F921DF9-1352-4347-A159-3B83911D5E7F}">
      <dgm:prSet phldrT="[Текст]" custT="1"/>
      <dgm:spPr/>
      <dgm:t>
        <a:bodyPr/>
        <a:lstStyle/>
        <a:p>
          <a:r>
            <a:rPr lang="ru-RU" sz="2400" b="1" i="1" dirty="0" smtClean="0">
              <a:solidFill>
                <a:schemeClr val="tx1"/>
              </a:solidFill>
            </a:rPr>
            <a:t>Неформальные</a:t>
          </a:r>
          <a:r>
            <a:rPr lang="ru-RU" sz="1800" b="1" i="1" dirty="0" smtClean="0">
              <a:solidFill>
                <a:schemeClr val="tx1"/>
              </a:solidFill>
            </a:rPr>
            <a:t> </a:t>
          </a:r>
          <a:r>
            <a:rPr lang="ru-RU" sz="2400" b="1" i="1" dirty="0" smtClean="0">
              <a:solidFill>
                <a:schemeClr val="tx1"/>
              </a:solidFill>
            </a:rPr>
            <a:t>записки</a:t>
          </a:r>
          <a:endParaRPr lang="ru-RU" sz="2400" dirty="0">
            <a:solidFill>
              <a:schemeClr val="tx1"/>
            </a:solidFill>
          </a:endParaRPr>
        </a:p>
      </dgm:t>
    </dgm:pt>
    <dgm:pt modelId="{3E562FAA-B826-4F1C-8316-F0373E03A016}" type="parTrans" cxnId="{13E9341F-37D7-49DF-9B1D-1D93E76C821D}">
      <dgm:prSet/>
      <dgm:spPr/>
      <dgm:t>
        <a:bodyPr/>
        <a:lstStyle/>
        <a:p>
          <a:endParaRPr lang="ru-RU"/>
        </a:p>
      </dgm:t>
    </dgm:pt>
    <dgm:pt modelId="{DA6AE698-7215-4BF3-91DB-EED60A0CA7A4}" type="sibTrans" cxnId="{13E9341F-37D7-49DF-9B1D-1D93E76C821D}">
      <dgm:prSet/>
      <dgm:spPr/>
      <dgm:t>
        <a:bodyPr/>
        <a:lstStyle/>
        <a:p>
          <a:endParaRPr lang="ru-RU"/>
        </a:p>
      </dgm:t>
    </dgm:pt>
    <dgm:pt modelId="{0529C2D6-A003-424E-A372-1BE7301BEA91}" type="pres">
      <dgm:prSet presAssocID="{75FF9AD2-3C06-4BAA-89A5-EA2204E9540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122C0F-8795-4724-B786-3B7E0C387C31}" type="pres">
      <dgm:prSet presAssocID="{F912D7AF-FFBF-4094-9D99-60B86FF61CA0}" presName="centerShape" presStyleLbl="node0" presStyleIdx="0" presStyleCnt="1" custScaleX="231751" custScaleY="151347" custLinFactNeighborX="2394" custLinFactNeighborY="652"/>
      <dgm:spPr/>
      <dgm:t>
        <a:bodyPr/>
        <a:lstStyle/>
        <a:p>
          <a:endParaRPr lang="ru-RU"/>
        </a:p>
      </dgm:t>
    </dgm:pt>
    <dgm:pt modelId="{C83C7A8F-2FA8-4E85-9436-F3235587FC12}" type="pres">
      <dgm:prSet presAssocID="{5C278936-E4F5-472F-A47B-24261F88E489}" presName="parTrans" presStyleLbl="sibTrans2D1" presStyleIdx="0" presStyleCnt="4"/>
      <dgm:spPr/>
      <dgm:t>
        <a:bodyPr/>
        <a:lstStyle/>
        <a:p>
          <a:endParaRPr lang="ru-RU"/>
        </a:p>
      </dgm:t>
    </dgm:pt>
    <dgm:pt modelId="{07265CD7-F210-4B72-961A-D6AAA00BAC02}" type="pres">
      <dgm:prSet presAssocID="{5C278936-E4F5-472F-A47B-24261F88E489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784CA76C-F16D-4788-B4BD-189933779814}" type="pres">
      <dgm:prSet presAssocID="{C99B26FC-3538-4089-AF26-6E7237A70B27}" presName="node" presStyleLbl="node1" presStyleIdx="0" presStyleCnt="4" custScaleX="167084" custScaleY="99700" custRadScaleRad="153247" custRadScaleInc="114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E70938-B775-4411-8944-5E62351FD6C0}" type="pres">
      <dgm:prSet presAssocID="{1B94CFD5-2B91-4394-93FC-1C46A553616A}" presName="parTrans" presStyleLbl="sibTrans2D1" presStyleIdx="1" presStyleCnt="4"/>
      <dgm:spPr/>
      <dgm:t>
        <a:bodyPr/>
        <a:lstStyle/>
        <a:p>
          <a:endParaRPr lang="ru-RU"/>
        </a:p>
      </dgm:t>
    </dgm:pt>
    <dgm:pt modelId="{BC922B65-9D0C-43FD-BCA9-9D5D6B66597E}" type="pres">
      <dgm:prSet presAssocID="{1B94CFD5-2B91-4394-93FC-1C46A553616A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5DE38FAE-983F-4A25-9DDD-0A70CDD71DAB}" type="pres">
      <dgm:prSet presAssocID="{D753A156-B0AC-4D8C-BA37-53EA57065E67}" presName="node" presStyleLbl="node1" presStyleIdx="1" presStyleCnt="4" custScaleX="177440" custScaleY="109265" custRadScaleRad="149509" custRadScaleInc="859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4B0019-284F-4288-BA9F-5C6C1C5642BD}" type="pres">
      <dgm:prSet presAssocID="{BAFBC8AE-282C-480A-9FE5-7B61F50F8876}" presName="parTrans" presStyleLbl="sibTrans2D1" presStyleIdx="2" presStyleCnt="4"/>
      <dgm:spPr/>
      <dgm:t>
        <a:bodyPr/>
        <a:lstStyle/>
        <a:p>
          <a:endParaRPr lang="ru-RU"/>
        </a:p>
      </dgm:t>
    </dgm:pt>
    <dgm:pt modelId="{68C73F03-9716-4354-96F7-08945E0B3C16}" type="pres">
      <dgm:prSet presAssocID="{BAFBC8AE-282C-480A-9FE5-7B61F50F8876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4EF1E7C6-A07B-4748-A807-5E36FC0965A3}" type="pres">
      <dgm:prSet presAssocID="{921E828A-71A8-4E55-9963-047E654F5F3D}" presName="node" presStyleLbl="node1" presStyleIdx="2" presStyleCnt="4" custScaleX="193571" custScaleY="112010" custRadScaleRad="144285" custRadScaleInc="1092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867047-686C-4710-888D-98F9FE81E72C}" type="pres">
      <dgm:prSet presAssocID="{3E562FAA-B826-4F1C-8316-F0373E03A016}" presName="parTrans" presStyleLbl="sibTrans2D1" presStyleIdx="3" presStyleCnt="4"/>
      <dgm:spPr/>
      <dgm:t>
        <a:bodyPr/>
        <a:lstStyle/>
        <a:p>
          <a:endParaRPr lang="ru-RU"/>
        </a:p>
      </dgm:t>
    </dgm:pt>
    <dgm:pt modelId="{51AFB15F-CFF7-47B2-9C92-93E0B2661EDC}" type="pres">
      <dgm:prSet presAssocID="{3E562FAA-B826-4F1C-8316-F0373E03A016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AF469079-99D8-485B-A823-550574677BA2}" type="pres">
      <dgm:prSet presAssocID="{7F921DF9-1352-4347-A159-3B83911D5E7F}" presName="node" presStyleLbl="node1" presStyleIdx="3" presStyleCnt="4" custScaleX="170666" custScaleY="108962" custRadScaleRad="147513" custRadScaleInc="85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94B2A2-A8A5-4E0F-B077-B6EB80152649}" type="presOf" srcId="{5C278936-E4F5-472F-A47B-24261F88E489}" destId="{C83C7A8F-2FA8-4E85-9436-F3235587FC12}" srcOrd="0" destOrd="0" presId="urn:microsoft.com/office/officeart/2005/8/layout/radial5"/>
    <dgm:cxn modelId="{CD2B2010-7C45-464D-B2B6-7473F39361AB}" type="presOf" srcId="{BAFBC8AE-282C-480A-9FE5-7B61F50F8876}" destId="{68C73F03-9716-4354-96F7-08945E0B3C16}" srcOrd="1" destOrd="0" presId="urn:microsoft.com/office/officeart/2005/8/layout/radial5"/>
    <dgm:cxn modelId="{7CBE0B19-44CC-45DD-8E47-D72793F254EC}" srcId="{F912D7AF-FFBF-4094-9D99-60B86FF61CA0}" destId="{D753A156-B0AC-4D8C-BA37-53EA57065E67}" srcOrd="1" destOrd="0" parTransId="{1B94CFD5-2B91-4394-93FC-1C46A553616A}" sibTransId="{3991EE14-DA9F-4341-A851-F17E822235B3}"/>
    <dgm:cxn modelId="{889A91A8-B4E9-4837-8107-54E5B8F5770B}" type="presOf" srcId="{75FF9AD2-3C06-4BAA-89A5-EA2204E95402}" destId="{0529C2D6-A003-424E-A372-1BE7301BEA91}" srcOrd="0" destOrd="0" presId="urn:microsoft.com/office/officeart/2005/8/layout/radial5"/>
    <dgm:cxn modelId="{13E9341F-37D7-49DF-9B1D-1D93E76C821D}" srcId="{F912D7AF-FFBF-4094-9D99-60B86FF61CA0}" destId="{7F921DF9-1352-4347-A159-3B83911D5E7F}" srcOrd="3" destOrd="0" parTransId="{3E562FAA-B826-4F1C-8316-F0373E03A016}" sibTransId="{DA6AE698-7215-4BF3-91DB-EED60A0CA7A4}"/>
    <dgm:cxn modelId="{A6E2B64A-E19B-42A6-AADB-BB123F25F983}" type="presOf" srcId="{1B94CFD5-2B91-4394-93FC-1C46A553616A}" destId="{6FE70938-B775-4411-8944-5E62351FD6C0}" srcOrd="0" destOrd="0" presId="urn:microsoft.com/office/officeart/2005/8/layout/radial5"/>
    <dgm:cxn modelId="{12532FB1-B45F-4DF5-BBDA-90E2F6B33F54}" type="presOf" srcId="{5C278936-E4F5-472F-A47B-24261F88E489}" destId="{07265CD7-F210-4B72-961A-D6AAA00BAC02}" srcOrd="1" destOrd="0" presId="urn:microsoft.com/office/officeart/2005/8/layout/radial5"/>
    <dgm:cxn modelId="{CD0B451A-1672-4424-A81A-0566B3631C5E}" srcId="{75FF9AD2-3C06-4BAA-89A5-EA2204E95402}" destId="{F912D7AF-FFBF-4094-9D99-60B86FF61CA0}" srcOrd="0" destOrd="0" parTransId="{69C77700-CF0A-4EBB-A1C3-A97737611DDD}" sibTransId="{DAD7D9BE-F2C8-4576-BEBF-D9D57C80F255}"/>
    <dgm:cxn modelId="{F7600192-0B0E-47A6-B48D-8662576D6E08}" type="presOf" srcId="{1B94CFD5-2B91-4394-93FC-1C46A553616A}" destId="{BC922B65-9D0C-43FD-BCA9-9D5D6B66597E}" srcOrd="1" destOrd="0" presId="urn:microsoft.com/office/officeart/2005/8/layout/radial5"/>
    <dgm:cxn modelId="{776701B7-1187-48B7-A2FF-DC742C28661C}" type="presOf" srcId="{3E562FAA-B826-4F1C-8316-F0373E03A016}" destId="{51AFB15F-CFF7-47B2-9C92-93E0B2661EDC}" srcOrd="1" destOrd="0" presId="urn:microsoft.com/office/officeart/2005/8/layout/radial5"/>
    <dgm:cxn modelId="{1ACADBAA-809F-42DC-AD86-9CD6A9736B5A}" type="presOf" srcId="{BAFBC8AE-282C-480A-9FE5-7B61F50F8876}" destId="{CB4B0019-284F-4288-BA9F-5C6C1C5642BD}" srcOrd="0" destOrd="0" presId="urn:microsoft.com/office/officeart/2005/8/layout/radial5"/>
    <dgm:cxn modelId="{3D02B75F-C66B-4B69-B49F-02649320E58F}" type="presOf" srcId="{3E562FAA-B826-4F1C-8316-F0373E03A016}" destId="{0E867047-686C-4710-888D-98F9FE81E72C}" srcOrd="0" destOrd="0" presId="urn:microsoft.com/office/officeart/2005/8/layout/radial5"/>
    <dgm:cxn modelId="{D775FC25-6F6F-4C60-B907-734E2C32AF00}" type="presOf" srcId="{921E828A-71A8-4E55-9963-047E654F5F3D}" destId="{4EF1E7C6-A07B-4748-A807-5E36FC0965A3}" srcOrd="0" destOrd="0" presId="urn:microsoft.com/office/officeart/2005/8/layout/radial5"/>
    <dgm:cxn modelId="{C31D512C-E66C-4BE4-9CED-E6BCDB09DBDB}" type="presOf" srcId="{7F921DF9-1352-4347-A159-3B83911D5E7F}" destId="{AF469079-99D8-485B-A823-550574677BA2}" srcOrd="0" destOrd="0" presId="urn:microsoft.com/office/officeart/2005/8/layout/radial5"/>
    <dgm:cxn modelId="{E1324F6E-AC50-441A-9A98-99A254B743CE}" srcId="{F912D7AF-FFBF-4094-9D99-60B86FF61CA0}" destId="{C99B26FC-3538-4089-AF26-6E7237A70B27}" srcOrd="0" destOrd="0" parTransId="{5C278936-E4F5-472F-A47B-24261F88E489}" sibTransId="{6997FAE7-9B29-44D5-94E8-9EA46B00AA26}"/>
    <dgm:cxn modelId="{AF0E71EF-64A3-4AD1-8B57-02E5092D1622}" type="presOf" srcId="{C99B26FC-3538-4089-AF26-6E7237A70B27}" destId="{784CA76C-F16D-4788-B4BD-189933779814}" srcOrd="0" destOrd="0" presId="urn:microsoft.com/office/officeart/2005/8/layout/radial5"/>
    <dgm:cxn modelId="{6DB80068-CB16-4038-ADA7-CCBD36A2548E}" type="presOf" srcId="{D753A156-B0AC-4D8C-BA37-53EA57065E67}" destId="{5DE38FAE-983F-4A25-9DDD-0A70CDD71DAB}" srcOrd="0" destOrd="0" presId="urn:microsoft.com/office/officeart/2005/8/layout/radial5"/>
    <dgm:cxn modelId="{03B4B353-CC11-474A-9290-98C9DA1C940C}" srcId="{F912D7AF-FFBF-4094-9D99-60B86FF61CA0}" destId="{921E828A-71A8-4E55-9963-047E654F5F3D}" srcOrd="2" destOrd="0" parTransId="{BAFBC8AE-282C-480A-9FE5-7B61F50F8876}" sibTransId="{A7690049-E655-49AB-8CB2-D1100FC09FD4}"/>
    <dgm:cxn modelId="{96DD127A-7C8C-4290-BE54-B4732D7A9ABC}" type="presOf" srcId="{F912D7AF-FFBF-4094-9D99-60B86FF61CA0}" destId="{24122C0F-8795-4724-B786-3B7E0C387C31}" srcOrd="0" destOrd="0" presId="urn:microsoft.com/office/officeart/2005/8/layout/radial5"/>
    <dgm:cxn modelId="{1A9410F5-C51E-40E4-9CA5-0F71B491AEC2}" type="presParOf" srcId="{0529C2D6-A003-424E-A372-1BE7301BEA91}" destId="{24122C0F-8795-4724-B786-3B7E0C387C31}" srcOrd="0" destOrd="0" presId="urn:microsoft.com/office/officeart/2005/8/layout/radial5"/>
    <dgm:cxn modelId="{B7FA2138-2097-4146-8146-13AF76D79539}" type="presParOf" srcId="{0529C2D6-A003-424E-A372-1BE7301BEA91}" destId="{C83C7A8F-2FA8-4E85-9436-F3235587FC12}" srcOrd="1" destOrd="0" presId="urn:microsoft.com/office/officeart/2005/8/layout/radial5"/>
    <dgm:cxn modelId="{033ACDDD-91EA-4117-9703-8C0C2742B7F1}" type="presParOf" srcId="{C83C7A8F-2FA8-4E85-9436-F3235587FC12}" destId="{07265CD7-F210-4B72-961A-D6AAA00BAC02}" srcOrd="0" destOrd="0" presId="urn:microsoft.com/office/officeart/2005/8/layout/radial5"/>
    <dgm:cxn modelId="{DACD7C73-229D-44FF-A0CE-D127AF6FC8F0}" type="presParOf" srcId="{0529C2D6-A003-424E-A372-1BE7301BEA91}" destId="{784CA76C-F16D-4788-B4BD-189933779814}" srcOrd="2" destOrd="0" presId="urn:microsoft.com/office/officeart/2005/8/layout/radial5"/>
    <dgm:cxn modelId="{3DD79144-C74D-40FD-9AA3-21CA072D13F2}" type="presParOf" srcId="{0529C2D6-A003-424E-A372-1BE7301BEA91}" destId="{6FE70938-B775-4411-8944-5E62351FD6C0}" srcOrd="3" destOrd="0" presId="urn:microsoft.com/office/officeart/2005/8/layout/radial5"/>
    <dgm:cxn modelId="{A96083F3-C1F3-4C8B-BBA4-C63404C0D354}" type="presParOf" srcId="{6FE70938-B775-4411-8944-5E62351FD6C0}" destId="{BC922B65-9D0C-43FD-BCA9-9D5D6B66597E}" srcOrd="0" destOrd="0" presId="urn:microsoft.com/office/officeart/2005/8/layout/radial5"/>
    <dgm:cxn modelId="{A319665D-2AA7-4B25-86F9-347013AB12E1}" type="presParOf" srcId="{0529C2D6-A003-424E-A372-1BE7301BEA91}" destId="{5DE38FAE-983F-4A25-9DDD-0A70CDD71DAB}" srcOrd="4" destOrd="0" presId="urn:microsoft.com/office/officeart/2005/8/layout/radial5"/>
    <dgm:cxn modelId="{9D21AC30-39C7-4F98-874A-0E805978CDA2}" type="presParOf" srcId="{0529C2D6-A003-424E-A372-1BE7301BEA91}" destId="{CB4B0019-284F-4288-BA9F-5C6C1C5642BD}" srcOrd="5" destOrd="0" presId="urn:microsoft.com/office/officeart/2005/8/layout/radial5"/>
    <dgm:cxn modelId="{2B42F8AE-3488-4C96-913B-4D6558501456}" type="presParOf" srcId="{CB4B0019-284F-4288-BA9F-5C6C1C5642BD}" destId="{68C73F03-9716-4354-96F7-08945E0B3C16}" srcOrd="0" destOrd="0" presId="urn:microsoft.com/office/officeart/2005/8/layout/radial5"/>
    <dgm:cxn modelId="{EE03A52C-A232-470F-A007-3C852FDD5046}" type="presParOf" srcId="{0529C2D6-A003-424E-A372-1BE7301BEA91}" destId="{4EF1E7C6-A07B-4748-A807-5E36FC0965A3}" srcOrd="6" destOrd="0" presId="urn:microsoft.com/office/officeart/2005/8/layout/radial5"/>
    <dgm:cxn modelId="{7635480F-ED6F-431F-91D2-9DE1E09D2833}" type="presParOf" srcId="{0529C2D6-A003-424E-A372-1BE7301BEA91}" destId="{0E867047-686C-4710-888D-98F9FE81E72C}" srcOrd="7" destOrd="0" presId="urn:microsoft.com/office/officeart/2005/8/layout/radial5"/>
    <dgm:cxn modelId="{B2736116-B3A7-43FE-948A-A5B4F92B6981}" type="presParOf" srcId="{0E867047-686C-4710-888D-98F9FE81E72C}" destId="{51AFB15F-CFF7-47B2-9C92-93E0B2661EDC}" srcOrd="0" destOrd="0" presId="urn:microsoft.com/office/officeart/2005/8/layout/radial5"/>
    <dgm:cxn modelId="{C7A1B054-6BC0-4395-8C5B-24FB0E65F1A4}" type="presParOf" srcId="{0529C2D6-A003-424E-A372-1BE7301BEA91}" destId="{AF469079-99D8-485B-A823-550574677BA2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6B0BC07-9FC9-43B2-8EED-030554942CAC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D82116-1685-42E1-8D49-CB1D613FB608}">
      <dgm:prSet phldrT="[Текст]" custT="1"/>
      <dgm:spPr>
        <a:solidFill>
          <a:schemeClr val="accent2">
            <a:lumMod val="75000"/>
            <a:alpha val="5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tx2">
                  <a:lumMod val="10000"/>
                </a:schemeClr>
              </a:solidFill>
            </a:rPr>
            <a:t>Наглядно – информационные</a:t>
          </a:r>
          <a:endParaRPr lang="ru-RU" sz="2400" dirty="0">
            <a:solidFill>
              <a:schemeClr val="tx2">
                <a:lumMod val="10000"/>
              </a:schemeClr>
            </a:solidFill>
          </a:endParaRPr>
        </a:p>
      </dgm:t>
    </dgm:pt>
    <dgm:pt modelId="{206ACF6F-1B5E-4BEA-A428-FB69BD790CAC}" type="parTrans" cxnId="{3B57D068-D585-4F19-88A8-BAE6B409DE64}">
      <dgm:prSet/>
      <dgm:spPr/>
      <dgm:t>
        <a:bodyPr/>
        <a:lstStyle/>
        <a:p>
          <a:endParaRPr lang="ru-RU">
            <a:solidFill>
              <a:schemeClr val="tx2">
                <a:lumMod val="10000"/>
              </a:schemeClr>
            </a:solidFill>
          </a:endParaRPr>
        </a:p>
      </dgm:t>
    </dgm:pt>
    <dgm:pt modelId="{2214E868-F145-4554-906E-94DAF2E460A3}" type="sibTrans" cxnId="{3B57D068-D585-4F19-88A8-BAE6B409DE64}">
      <dgm:prSet/>
      <dgm:spPr/>
      <dgm:t>
        <a:bodyPr/>
        <a:lstStyle/>
        <a:p>
          <a:endParaRPr lang="ru-RU">
            <a:solidFill>
              <a:schemeClr val="tx2">
                <a:lumMod val="10000"/>
              </a:schemeClr>
            </a:solidFill>
          </a:endParaRPr>
        </a:p>
      </dgm:t>
    </dgm:pt>
    <dgm:pt modelId="{ADED95D9-76E2-4F98-9040-14B413264861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10000"/>
                </a:schemeClr>
              </a:solidFill>
            </a:rPr>
            <a:t>Информационно - просветительские</a:t>
          </a:r>
          <a:endParaRPr lang="ru-RU" dirty="0">
            <a:solidFill>
              <a:schemeClr val="tx2">
                <a:lumMod val="10000"/>
              </a:schemeClr>
            </a:solidFill>
          </a:endParaRPr>
        </a:p>
      </dgm:t>
    </dgm:pt>
    <dgm:pt modelId="{7DA624D4-AD46-46DA-865D-3206C2797AEB}" type="parTrans" cxnId="{46F2FF5E-06D7-438A-8BA4-FD02B4A736CD}">
      <dgm:prSet/>
      <dgm:spPr/>
      <dgm:t>
        <a:bodyPr/>
        <a:lstStyle/>
        <a:p>
          <a:endParaRPr lang="ru-RU">
            <a:solidFill>
              <a:schemeClr val="tx2">
                <a:lumMod val="10000"/>
              </a:schemeClr>
            </a:solidFill>
          </a:endParaRPr>
        </a:p>
      </dgm:t>
    </dgm:pt>
    <dgm:pt modelId="{31F24117-D923-4CA9-AD62-57A344B8963E}" type="sibTrans" cxnId="{46F2FF5E-06D7-438A-8BA4-FD02B4A736CD}">
      <dgm:prSet/>
      <dgm:spPr/>
      <dgm:t>
        <a:bodyPr/>
        <a:lstStyle/>
        <a:p>
          <a:endParaRPr lang="ru-RU">
            <a:solidFill>
              <a:schemeClr val="tx2">
                <a:lumMod val="10000"/>
              </a:schemeClr>
            </a:solidFill>
          </a:endParaRPr>
        </a:p>
      </dgm:t>
    </dgm:pt>
    <dgm:pt modelId="{ED2C82FA-319D-4FA3-9967-D8B1FD38939F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10000"/>
                </a:schemeClr>
              </a:solidFill>
            </a:rPr>
            <a:t>Информационно - ознакомительные</a:t>
          </a:r>
          <a:endParaRPr lang="ru-RU" dirty="0">
            <a:solidFill>
              <a:schemeClr val="tx2">
                <a:lumMod val="10000"/>
              </a:schemeClr>
            </a:solidFill>
          </a:endParaRPr>
        </a:p>
      </dgm:t>
    </dgm:pt>
    <dgm:pt modelId="{19978934-8712-49C1-8643-436D2795E727}" type="parTrans" cxnId="{51A8BC3F-126B-4AC8-8651-D6B2DB43E2AB}">
      <dgm:prSet/>
      <dgm:spPr/>
      <dgm:t>
        <a:bodyPr/>
        <a:lstStyle/>
        <a:p>
          <a:endParaRPr lang="ru-RU">
            <a:solidFill>
              <a:schemeClr val="tx2">
                <a:lumMod val="10000"/>
              </a:schemeClr>
            </a:solidFill>
          </a:endParaRPr>
        </a:p>
      </dgm:t>
    </dgm:pt>
    <dgm:pt modelId="{4B0FBD06-66BF-4FA1-9A97-BED3C6A9821C}" type="sibTrans" cxnId="{51A8BC3F-126B-4AC8-8651-D6B2DB43E2AB}">
      <dgm:prSet/>
      <dgm:spPr/>
      <dgm:t>
        <a:bodyPr/>
        <a:lstStyle/>
        <a:p>
          <a:endParaRPr lang="ru-RU">
            <a:solidFill>
              <a:schemeClr val="tx2">
                <a:lumMod val="10000"/>
              </a:schemeClr>
            </a:solidFill>
          </a:endParaRPr>
        </a:p>
      </dgm:t>
    </dgm:pt>
    <dgm:pt modelId="{0720B8B6-8663-4494-AEB9-33D1AA63F3F2}" type="pres">
      <dgm:prSet presAssocID="{B6B0BC07-9FC9-43B2-8EED-030554942CA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3DF946-8C6A-4B66-84ED-D73B713EBA04}" type="pres">
      <dgm:prSet presAssocID="{B6B0BC07-9FC9-43B2-8EED-030554942CAC}" presName="radial" presStyleCnt="0">
        <dgm:presLayoutVars>
          <dgm:animLvl val="ctr"/>
        </dgm:presLayoutVars>
      </dgm:prSet>
      <dgm:spPr/>
    </dgm:pt>
    <dgm:pt modelId="{73FCE82E-43C9-49C8-AF02-561895C6C247}" type="pres">
      <dgm:prSet presAssocID="{7AD82116-1685-42E1-8D49-CB1D613FB608}" presName="centerShape" presStyleLbl="vennNode1" presStyleIdx="0" presStyleCnt="3" custScaleX="123884" custScaleY="47048" custLinFactNeighborX="-1092" custLinFactNeighborY="-33830"/>
      <dgm:spPr/>
      <dgm:t>
        <a:bodyPr/>
        <a:lstStyle/>
        <a:p>
          <a:endParaRPr lang="ru-RU"/>
        </a:p>
      </dgm:t>
    </dgm:pt>
    <dgm:pt modelId="{69E39A02-7CD4-4854-A26D-E6E0D9CDD61C}" type="pres">
      <dgm:prSet presAssocID="{ADED95D9-76E2-4F98-9040-14B413264861}" presName="node" presStyleLbl="vennNode1" presStyleIdx="1" presStyleCnt="3" custScaleX="220996" custScaleY="152412" custRadScaleRad="95992" custRadScaleInc="-610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5CB30B-E711-4FA0-B689-B50D31686471}" type="pres">
      <dgm:prSet presAssocID="{ED2C82FA-319D-4FA3-9967-D8B1FD38939F}" presName="node" presStyleLbl="vennNode1" presStyleIdx="2" presStyleCnt="3" custScaleX="226635" custScaleY="146985" custRadScaleRad="92782" custRadScaleInc="-387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5A9E89-BAED-4DB7-A813-7DEA19A1E56D}" type="presOf" srcId="{ED2C82FA-319D-4FA3-9967-D8B1FD38939F}" destId="{645CB30B-E711-4FA0-B689-B50D31686471}" srcOrd="0" destOrd="0" presId="urn:microsoft.com/office/officeart/2005/8/layout/radial3"/>
    <dgm:cxn modelId="{51A8BC3F-126B-4AC8-8651-D6B2DB43E2AB}" srcId="{7AD82116-1685-42E1-8D49-CB1D613FB608}" destId="{ED2C82FA-319D-4FA3-9967-D8B1FD38939F}" srcOrd="1" destOrd="0" parTransId="{19978934-8712-49C1-8643-436D2795E727}" sibTransId="{4B0FBD06-66BF-4FA1-9A97-BED3C6A9821C}"/>
    <dgm:cxn modelId="{8F33963E-D0A9-48E1-B723-C1F6F7385D9F}" type="presOf" srcId="{B6B0BC07-9FC9-43B2-8EED-030554942CAC}" destId="{0720B8B6-8663-4494-AEB9-33D1AA63F3F2}" srcOrd="0" destOrd="0" presId="urn:microsoft.com/office/officeart/2005/8/layout/radial3"/>
    <dgm:cxn modelId="{46F2FF5E-06D7-438A-8BA4-FD02B4A736CD}" srcId="{7AD82116-1685-42E1-8D49-CB1D613FB608}" destId="{ADED95D9-76E2-4F98-9040-14B413264861}" srcOrd="0" destOrd="0" parTransId="{7DA624D4-AD46-46DA-865D-3206C2797AEB}" sibTransId="{31F24117-D923-4CA9-AD62-57A344B8963E}"/>
    <dgm:cxn modelId="{CD1D29A1-B2B6-4C6E-AC87-3FB953EB1D2D}" type="presOf" srcId="{ADED95D9-76E2-4F98-9040-14B413264861}" destId="{69E39A02-7CD4-4854-A26D-E6E0D9CDD61C}" srcOrd="0" destOrd="0" presId="urn:microsoft.com/office/officeart/2005/8/layout/radial3"/>
    <dgm:cxn modelId="{12EABD8B-7BD5-4C8E-ABCA-4CB897489DE1}" type="presOf" srcId="{7AD82116-1685-42E1-8D49-CB1D613FB608}" destId="{73FCE82E-43C9-49C8-AF02-561895C6C247}" srcOrd="0" destOrd="0" presId="urn:microsoft.com/office/officeart/2005/8/layout/radial3"/>
    <dgm:cxn modelId="{3B57D068-D585-4F19-88A8-BAE6B409DE64}" srcId="{B6B0BC07-9FC9-43B2-8EED-030554942CAC}" destId="{7AD82116-1685-42E1-8D49-CB1D613FB608}" srcOrd="0" destOrd="0" parTransId="{206ACF6F-1B5E-4BEA-A428-FB69BD790CAC}" sibTransId="{2214E868-F145-4554-906E-94DAF2E460A3}"/>
    <dgm:cxn modelId="{CCDD06CF-4FB3-422B-9D90-2579868664CB}" type="presParOf" srcId="{0720B8B6-8663-4494-AEB9-33D1AA63F3F2}" destId="{FF3DF946-8C6A-4B66-84ED-D73B713EBA04}" srcOrd="0" destOrd="0" presId="urn:microsoft.com/office/officeart/2005/8/layout/radial3"/>
    <dgm:cxn modelId="{FB4E3E74-16A3-4EE4-9161-68DC9246AEBB}" type="presParOf" srcId="{FF3DF946-8C6A-4B66-84ED-D73B713EBA04}" destId="{73FCE82E-43C9-49C8-AF02-561895C6C247}" srcOrd="0" destOrd="0" presId="urn:microsoft.com/office/officeart/2005/8/layout/radial3"/>
    <dgm:cxn modelId="{081075D1-66CA-4839-A64B-16DBBF7913BC}" type="presParOf" srcId="{FF3DF946-8C6A-4B66-84ED-D73B713EBA04}" destId="{69E39A02-7CD4-4854-A26D-E6E0D9CDD61C}" srcOrd="1" destOrd="0" presId="urn:microsoft.com/office/officeart/2005/8/layout/radial3"/>
    <dgm:cxn modelId="{8B39F10D-91D3-4864-B04A-4A934BB9A3D6}" type="presParOf" srcId="{FF3DF946-8C6A-4B66-84ED-D73B713EBA04}" destId="{645CB30B-E711-4FA0-B689-B50D31686471}" srcOrd="2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6F5E6A-7C03-4EE4-80FD-67A07128CA02}">
      <dsp:nvSpPr>
        <dsp:cNvPr id="0" name=""/>
        <dsp:cNvSpPr/>
      </dsp:nvSpPr>
      <dsp:spPr>
        <a:xfrm>
          <a:off x="0" y="34439"/>
          <a:ext cx="8229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Информационно-аналитические формы</a:t>
          </a:r>
          <a:endParaRPr lang="ru-RU" sz="2700" kern="1200" dirty="0"/>
        </a:p>
      </dsp:txBody>
      <dsp:txXfrm>
        <a:off x="0" y="34439"/>
        <a:ext cx="8229600" cy="647595"/>
      </dsp:txXfrm>
    </dsp:sp>
    <dsp:sp modelId="{20130DF1-8422-47FB-956A-3DE09272DF5F}">
      <dsp:nvSpPr>
        <dsp:cNvPr id="0" name=""/>
        <dsp:cNvSpPr/>
      </dsp:nvSpPr>
      <dsp:spPr>
        <a:xfrm>
          <a:off x="0" y="759794"/>
          <a:ext cx="8229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Познавательные формы</a:t>
          </a:r>
          <a:endParaRPr lang="ru-RU" sz="2700" kern="1200" dirty="0"/>
        </a:p>
      </dsp:txBody>
      <dsp:txXfrm>
        <a:off x="0" y="759794"/>
        <a:ext cx="8229600" cy="647595"/>
      </dsp:txXfrm>
    </dsp:sp>
    <dsp:sp modelId="{911A5BF5-BFEC-40BA-BD91-180FC627E8D9}">
      <dsp:nvSpPr>
        <dsp:cNvPr id="0" name=""/>
        <dsp:cNvSpPr/>
      </dsp:nvSpPr>
      <dsp:spPr>
        <a:xfrm>
          <a:off x="0" y="1485149"/>
          <a:ext cx="8229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err="1" smtClean="0"/>
            <a:t>Досуговые</a:t>
          </a:r>
          <a:r>
            <a:rPr lang="ru-RU" sz="2700" b="1" kern="1200" dirty="0" smtClean="0"/>
            <a:t> формы</a:t>
          </a:r>
          <a:endParaRPr lang="ru-RU" sz="2700" kern="1200" dirty="0"/>
        </a:p>
      </dsp:txBody>
      <dsp:txXfrm>
        <a:off x="0" y="1485149"/>
        <a:ext cx="8229600" cy="647595"/>
      </dsp:txXfrm>
    </dsp:sp>
    <dsp:sp modelId="{C0C0A0AD-1005-41CC-B0DE-91EC0176682B}">
      <dsp:nvSpPr>
        <dsp:cNvPr id="0" name=""/>
        <dsp:cNvSpPr/>
      </dsp:nvSpPr>
      <dsp:spPr>
        <a:xfrm>
          <a:off x="0" y="2210504"/>
          <a:ext cx="8229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Письменные формы</a:t>
          </a:r>
          <a:endParaRPr lang="ru-RU" sz="2700" kern="1200" dirty="0"/>
        </a:p>
      </dsp:txBody>
      <dsp:txXfrm>
        <a:off x="0" y="2210504"/>
        <a:ext cx="8229600" cy="647595"/>
      </dsp:txXfrm>
    </dsp:sp>
    <dsp:sp modelId="{32ACFEDA-9CD8-426D-AE7D-2174CC8008DA}">
      <dsp:nvSpPr>
        <dsp:cNvPr id="0" name=""/>
        <dsp:cNvSpPr/>
      </dsp:nvSpPr>
      <dsp:spPr>
        <a:xfrm>
          <a:off x="0" y="2935859"/>
          <a:ext cx="8229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Наглядно - информационные</a:t>
          </a:r>
          <a:endParaRPr lang="ru-RU" sz="2700" kern="1200" dirty="0"/>
        </a:p>
      </dsp:txBody>
      <dsp:txXfrm>
        <a:off x="0" y="2935859"/>
        <a:ext cx="8229600" cy="64759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64E48C-62F2-4F4B-ACF1-D5436728C098}">
      <dsp:nvSpPr>
        <dsp:cNvPr id="0" name=""/>
        <dsp:cNvSpPr/>
      </dsp:nvSpPr>
      <dsp:spPr>
        <a:xfrm>
          <a:off x="2707276" y="2296352"/>
          <a:ext cx="3416569" cy="25121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Информационно-аналитические формы</a:t>
          </a:r>
          <a:endParaRPr lang="ru-RU" sz="1900" kern="1200" dirty="0"/>
        </a:p>
      </dsp:txBody>
      <dsp:txXfrm>
        <a:off x="2707276" y="2296352"/>
        <a:ext cx="3416569" cy="2512146"/>
      </dsp:txXfrm>
    </dsp:sp>
    <dsp:sp modelId="{EF01F524-EC88-4DEC-B310-A49C8090763D}">
      <dsp:nvSpPr>
        <dsp:cNvPr id="0" name=""/>
        <dsp:cNvSpPr/>
      </dsp:nvSpPr>
      <dsp:spPr>
        <a:xfrm rot="16112016">
          <a:off x="4181171" y="2078711"/>
          <a:ext cx="394389" cy="41465"/>
        </a:xfrm>
        <a:custGeom>
          <a:avLst/>
          <a:gdLst/>
          <a:ahLst/>
          <a:cxnLst/>
          <a:rect l="0" t="0" r="0" b="0"/>
          <a:pathLst>
            <a:path>
              <a:moveTo>
                <a:pt x="0" y="20732"/>
              </a:moveTo>
              <a:lnTo>
                <a:pt x="394389" y="207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112016">
        <a:off x="4368506" y="2089584"/>
        <a:ext cx="19719" cy="19719"/>
      </dsp:txXfrm>
    </dsp:sp>
    <dsp:sp modelId="{F4914791-51A4-4865-ADE8-C6CBEFF0627E}">
      <dsp:nvSpPr>
        <dsp:cNvPr id="0" name=""/>
        <dsp:cNvSpPr/>
      </dsp:nvSpPr>
      <dsp:spPr>
        <a:xfrm>
          <a:off x="3000391" y="357179"/>
          <a:ext cx="2706305" cy="15452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Интервью и беседа</a:t>
          </a:r>
          <a:endParaRPr lang="ru-RU" sz="1600" kern="1200" dirty="0"/>
        </a:p>
      </dsp:txBody>
      <dsp:txXfrm>
        <a:off x="3000391" y="357179"/>
        <a:ext cx="2706305" cy="1545217"/>
      </dsp:txXfrm>
    </dsp:sp>
    <dsp:sp modelId="{46D42451-1BEE-4877-9546-14E78C172E11}">
      <dsp:nvSpPr>
        <dsp:cNvPr id="0" name=""/>
        <dsp:cNvSpPr/>
      </dsp:nvSpPr>
      <dsp:spPr>
        <a:xfrm rot="112844">
          <a:off x="6122094" y="3590825"/>
          <a:ext cx="188518" cy="41465"/>
        </a:xfrm>
        <a:custGeom>
          <a:avLst/>
          <a:gdLst/>
          <a:ahLst/>
          <a:cxnLst/>
          <a:rect l="0" t="0" r="0" b="0"/>
          <a:pathLst>
            <a:path>
              <a:moveTo>
                <a:pt x="0" y="20732"/>
              </a:moveTo>
              <a:lnTo>
                <a:pt x="188518" y="207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12844">
        <a:off x="6211640" y="3606844"/>
        <a:ext cx="9425" cy="9425"/>
      </dsp:txXfrm>
    </dsp:sp>
    <dsp:sp modelId="{C0950A8F-45F0-466D-97DB-D6F59CCD751A}">
      <dsp:nvSpPr>
        <dsp:cNvPr id="0" name=""/>
        <dsp:cNvSpPr/>
      </dsp:nvSpPr>
      <dsp:spPr>
        <a:xfrm>
          <a:off x="6309563" y="2643203"/>
          <a:ext cx="2477310" cy="20241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Анкетирование</a:t>
          </a:r>
          <a:endParaRPr lang="ru-RU" sz="1600" kern="1200" dirty="0"/>
        </a:p>
      </dsp:txBody>
      <dsp:txXfrm>
        <a:off x="6309563" y="2643203"/>
        <a:ext cx="2477310" cy="2024178"/>
      </dsp:txXfrm>
    </dsp:sp>
    <dsp:sp modelId="{24559F6C-05C8-4D98-80E1-57E505BCD3D0}">
      <dsp:nvSpPr>
        <dsp:cNvPr id="0" name=""/>
        <dsp:cNvSpPr/>
      </dsp:nvSpPr>
      <dsp:spPr>
        <a:xfrm rot="9977472">
          <a:off x="2574394" y="3953627"/>
          <a:ext cx="222956" cy="41465"/>
        </a:xfrm>
        <a:custGeom>
          <a:avLst/>
          <a:gdLst/>
          <a:ahLst/>
          <a:cxnLst/>
          <a:rect l="0" t="0" r="0" b="0"/>
          <a:pathLst>
            <a:path>
              <a:moveTo>
                <a:pt x="0" y="20732"/>
              </a:moveTo>
              <a:lnTo>
                <a:pt x="222956" y="207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9977472">
        <a:off x="2680298" y="3968785"/>
        <a:ext cx="11147" cy="11147"/>
      </dsp:txXfrm>
    </dsp:sp>
    <dsp:sp modelId="{B1F37A44-6553-4401-9C6A-7FDA8407D874}">
      <dsp:nvSpPr>
        <dsp:cNvPr id="0" name=""/>
        <dsp:cNvSpPr/>
      </dsp:nvSpPr>
      <dsp:spPr>
        <a:xfrm>
          <a:off x="71435" y="3309275"/>
          <a:ext cx="2565807" cy="19797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Опрос</a:t>
          </a:r>
          <a:endParaRPr lang="ru-RU" sz="1600" kern="1200" dirty="0"/>
        </a:p>
      </dsp:txBody>
      <dsp:txXfrm>
        <a:off x="71435" y="3309275"/>
        <a:ext cx="2565807" cy="197978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51247A-AA0B-4F13-BB50-923B936C71F9}">
      <dsp:nvSpPr>
        <dsp:cNvPr id="0" name=""/>
        <dsp:cNvSpPr/>
      </dsp:nvSpPr>
      <dsp:spPr>
        <a:xfrm>
          <a:off x="194026" y="838030"/>
          <a:ext cx="6800859" cy="4821663"/>
        </a:xfrm>
        <a:prstGeom prst="blockArc">
          <a:avLst>
            <a:gd name="adj1" fmla="val 8979216"/>
            <a:gd name="adj2" fmla="val 16943812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0C0BB5-0D77-4BE6-BB1D-561B846F5879}">
      <dsp:nvSpPr>
        <dsp:cNvPr id="0" name=""/>
        <dsp:cNvSpPr/>
      </dsp:nvSpPr>
      <dsp:spPr>
        <a:xfrm>
          <a:off x="397597" y="1643063"/>
          <a:ext cx="7174828" cy="4541004"/>
        </a:xfrm>
        <a:prstGeom prst="blockArc">
          <a:avLst>
            <a:gd name="adj1" fmla="val 74916"/>
            <a:gd name="adj2" fmla="val 10874916"/>
            <a:gd name="adj3" fmla="val 437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0F84AC-9F2A-4F6F-94CE-CE77339B88F7}">
      <dsp:nvSpPr>
        <dsp:cNvPr id="0" name=""/>
        <dsp:cNvSpPr/>
      </dsp:nvSpPr>
      <dsp:spPr>
        <a:xfrm>
          <a:off x="1209731" y="840134"/>
          <a:ext cx="6772363" cy="4821663"/>
        </a:xfrm>
        <a:prstGeom prst="blockArc">
          <a:avLst>
            <a:gd name="adj1" fmla="val 15470629"/>
            <a:gd name="adj2" fmla="val 2004514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660380-8130-4B18-B6B6-75ACCFED8C34}">
      <dsp:nvSpPr>
        <dsp:cNvPr id="0" name=""/>
        <dsp:cNvSpPr/>
      </dsp:nvSpPr>
      <dsp:spPr>
        <a:xfrm>
          <a:off x="2729967" y="2110415"/>
          <a:ext cx="2770760" cy="22181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  <a:sp3d extrusionH="28000" prstMaterial="matte"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err="1" smtClean="0"/>
            <a:t>Досуговые</a:t>
          </a:r>
          <a:r>
            <a:rPr lang="ru-RU" sz="2600" b="1" kern="1200" dirty="0" smtClean="0"/>
            <a:t> формы</a:t>
          </a:r>
          <a:endParaRPr lang="ru-RU" sz="2600" kern="1200" dirty="0"/>
        </a:p>
      </dsp:txBody>
      <dsp:txXfrm>
        <a:off x="2729967" y="2110415"/>
        <a:ext cx="2770760" cy="2218134"/>
      </dsp:txXfrm>
    </dsp:sp>
    <dsp:sp modelId="{E1E5BEE6-57DD-462C-BCC6-85549DFA3403}">
      <dsp:nvSpPr>
        <dsp:cNvPr id="0" name=""/>
        <dsp:cNvSpPr/>
      </dsp:nvSpPr>
      <dsp:spPr>
        <a:xfrm>
          <a:off x="2714642" y="-8"/>
          <a:ext cx="2770751" cy="18976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  <a:sp3d extrusionH="28000" prstMaterial="matte"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smtClean="0"/>
            <a:t>Праздники, утренники, мероприятия (концерты, соревнования)</a:t>
          </a:r>
          <a:endParaRPr lang="ru-RU" sz="1700" kern="1200" dirty="0"/>
        </a:p>
      </dsp:txBody>
      <dsp:txXfrm>
        <a:off x="2714642" y="-8"/>
        <a:ext cx="2770751" cy="1897687"/>
      </dsp:txXfrm>
    </dsp:sp>
    <dsp:sp modelId="{6CDCB2B0-FBDE-4207-9BBF-B8BDDB9475BD}">
      <dsp:nvSpPr>
        <dsp:cNvPr id="0" name=""/>
        <dsp:cNvSpPr/>
      </dsp:nvSpPr>
      <dsp:spPr>
        <a:xfrm>
          <a:off x="5357850" y="3500453"/>
          <a:ext cx="2407762" cy="20943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  <a:sp3d extrusionH="28000" prstMaterial="matte"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smtClean="0"/>
            <a:t>Выставки работ родителей и детей, семейные вернисажи</a:t>
          </a:r>
          <a:endParaRPr lang="ru-RU" sz="1700" kern="1200" dirty="0"/>
        </a:p>
      </dsp:txBody>
      <dsp:txXfrm>
        <a:off x="5357850" y="3500453"/>
        <a:ext cx="2407762" cy="2094304"/>
      </dsp:txXfrm>
    </dsp:sp>
    <dsp:sp modelId="{9AA255FC-E932-424E-8A8D-324C8D39E2A7}">
      <dsp:nvSpPr>
        <dsp:cNvPr id="0" name=""/>
        <dsp:cNvSpPr/>
      </dsp:nvSpPr>
      <dsp:spPr>
        <a:xfrm>
          <a:off x="357202" y="3357590"/>
          <a:ext cx="2409951" cy="21620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  <a:sp3d extrusionH="28000" prstMaterial="matte"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Совместные походы и экскурсии</a:t>
          </a:r>
          <a:endParaRPr lang="ru-RU" sz="1700" kern="1200" dirty="0"/>
        </a:p>
      </dsp:txBody>
      <dsp:txXfrm>
        <a:off x="357202" y="3357590"/>
        <a:ext cx="2409951" cy="216209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122C0F-8795-4724-B786-3B7E0C387C31}">
      <dsp:nvSpPr>
        <dsp:cNvPr id="0" name=""/>
        <dsp:cNvSpPr/>
      </dsp:nvSpPr>
      <dsp:spPr>
        <a:xfrm>
          <a:off x="2500419" y="1936883"/>
          <a:ext cx="3957392" cy="25844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/>
            <a:t>Письменные формы</a:t>
          </a:r>
          <a:endParaRPr lang="ru-RU" sz="3100" kern="1200" dirty="0"/>
        </a:p>
      </dsp:txBody>
      <dsp:txXfrm>
        <a:off x="2500419" y="1936883"/>
        <a:ext cx="3957392" cy="2584409"/>
      </dsp:txXfrm>
    </dsp:sp>
    <dsp:sp modelId="{C83C7A8F-2FA8-4E85-9436-F3235587FC12}">
      <dsp:nvSpPr>
        <dsp:cNvPr id="0" name=""/>
        <dsp:cNvSpPr/>
      </dsp:nvSpPr>
      <dsp:spPr>
        <a:xfrm rot="19208376">
          <a:off x="5797928" y="1631885"/>
          <a:ext cx="492860" cy="5805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9208376">
        <a:off x="5797928" y="1631885"/>
        <a:ext cx="492860" cy="580585"/>
      </dsp:txXfrm>
    </dsp:sp>
    <dsp:sp modelId="{784CA76C-F16D-4788-B4BD-189933779814}">
      <dsp:nvSpPr>
        <dsp:cNvPr id="0" name=""/>
        <dsp:cNvSpPr/>
      </dsp:nvSpPr>
      <dsp:spPr>
        <a:xfrm>
          <a:off x="5814867" y="71431"/>
          <a:ext cx="2853135" cy="17024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i="1" kern="1200" dirty="0" smtClean="0">
              <a:solidFill>
                <a:schemeClr val="accent6">
                  <a:lumMod val="75000"/>
                </a:schemeClr>
              </a:solidFill>
            </a:rPr>
            <a:t>Личные блокноты</a:t>
          </a:r>
          <a:endParaRPr lang="ru-RU" sz="2300" kern="1200" dirty="0"/>
        </a:p>
      </dsp:txBody>
      <dsp:txXfrm>
        <a:off x="5814867" y="71431"/>
        <a:ext cx="2853135" cy="1702482"/>
      </dsp:txXfrm>
    </dsp:sp>
    <dsp:sp modelId="{6FE70938-B775-4411-8944-5E62351FD6C0}">
      <dsp:nvSpPr>
        <dsp:cNvPr id="0" name=""/>
        <dsp:cNvSpPr/>
      </dsp:nvSpPr>
      <dsp:spPr>
        <a:xfrm rot="2348907">
          <a:off x="5796904" y="4166186"/>
          <a:ext cx="379820" cy="5805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2348907">
        <a:off x="5796904" y="4166186"/>
        <a:ext cx="379820" cy="580585"/>
      </dsp:txXfrm>
    </dsp:sp>
    <dsp:sp modelId="{5DE38FAE-983F-4A25-9DDD-0A70CDD71DAB}">
      <dsp:nvSpPr>
        <dsp:cNvPr id="0" name=""/>
        <dsp:cNvSpPr/>
      </dsp:nvSpPr>
      <dsp:spPr>
        <a:xfrm>
          <a:off x="5671993" y="4500606"/>
          <a:ext cx="3029975" cy="18658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chemeClr val="accent6">
                  <a:lumMod val="75000"/>
                </a:schemeClr>
              </a:solidFill>
            </a:rPr>
            <a:t>Еженедельные записки</a:t>
          </a:r>
          <a:endParaRPr lang="ru-RU" sz="2000" kern="1200" dirty="0"/>
        </a:p>
      </dsp:txBody>
      <dsp:txXfrm>
        <a:off x="5671993" y="4500606"/>
        <a:ext cx="3029975" cy="1865815"/>
      </dsp:txXfrm>
    </dsp:sp>
    <dsp:sp modelId="{CB4B0019-284F-4288-BA9F-5C6C1C5642BD}">
      <dsp:nvSpPr>
        <dsp:cNvPr id="0" name=""/>
        <dsp:cNvSpPr/>
      </dsp:nvSpPr>
      <dsp:spPr>
        <a:xfrm rot="8444896">
          <a:off x="2800332" y="4160622"/>
          <a:ext cx="366867" cy="5805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8444896">
        <a:off x="2800332" y="4160622"/>
        <a:ext cx="366867" cy="580585"/>
      </dsp:txXfrm>
    </dsp:sp>
    <dsp:sp modelId="{4EF1E7C6-A07B-4748-A807-5E36FC0965A3}">
      <dsp:nvSpPr>
        <dsp:cNvPr id="0" name=""/>
        <dsp:cNvSpPr/>
      </dsp:nvSpPr>
      <dsp:spPr>
        <a:xfrm>
          <a:off x="99831" y="4500582"/>
          <a:ext cx="3305428" cy="19126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i="1" kern="1200" dirty="0" smtClean="0">
              <a:solidFill>
                <a:schemeClr val="accent6">
                  <a:lumMod val="75000"/>
                </a:schemeClr>
              </a:solidFill>
            </a:rPr>
            <a:t>Письменные отчеты о развитии ребенка</a:t>
          </a:r>
          <a:endParaRPr lang="ru-RU" sz="2300" kern="1200" dirty="0"/>
        </a:p>
      </dsp:txBody>
      <dsp:txXfrm>
        <a:off x="99831" y="4500582"/>
        <a:ext cx="3305428" cy="1912688"/>
      </dsp:txXfrm>
    </dsp:sp>
    <dsp:sp modelId="{0E867047-686C-4710-888D-98F9FE81E72C}">
      <dsp:nvSpPr>
        <dsp:cNvPr id="0" name=""/>
        <dsp:cNvSpPr/>
      </dsp:nvSpPr>
      <dsp:spPr>
        <a:xfrm rot="13063583">
          <a:off x="2649036" y="1698019"/>
          <a:ext cx="452462" cy="5805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3063583">
        <a:off x="2649036" y="1698019"/>
        <a:ext cx="452462" cy="580585"/>
      </dsp:txXfrm>
    </dsp:sp>
    <dsp:sp modelId="{AF469079-99D8-485B-A823-550574677BA2}">
      <dsp:nvSpPr>
        <dsp:cNvPr id="0" name=""/>
        <dsp:cNvSpPr/>
      </dsp:nvSpPr>
      <dsp:spPr>
        <a:xfrm>
          <a:off x="142884" y="71441"/>
          <a:ext cx="2914301" cy="18606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chemeClr val="accent6">
                  <a:lumMod val="75000"/>
                </a:schemeClr>
              </a:solidFill>
            </a:rPr>
            <a:t>Неформальные записки</a:t>
          </a:r>
          <a:endParaRPr lang="ru-RU" sz="1800" kern="1200" dirty="0"/>
        </a:p>
      </dsp:txBody>
      <dsp:txXfrm>
        <a:off x="142884" y="71441"/>
        <a:ext cx="2914301" cy="186064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FCE82E-43C9-49C8-AF02-561895C6C247}">
      <dsp:nvSpPr>
        <dsp:cNvPr id="0" name=""/>
        <dsp:cNvSpPr/>
      </dsp:nvSpPr>
      <dsp:spPr>
        <a:xfrm>
          <a:off x="1996396" y="181480"/>
          <a:ext cx="4190110" cy="2760655"/>
        </a:xfrm>
        <a:prstGeom prst="ellipse">
          <a:avLst/>
        </a:prstGeom>
        <a:solidFill>
          <a:schemeClr val="accent2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2">
                  <a:lumMod val="10000"/>
                </a:schemeClr>
              </a:solidFill>
            </a:rPr>
            <a:t>Наглядно – информационные</a:t>
          </a:r>
          <a:endParaRPr lang="ru-RU" sz="240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1996396" y="181480"/>
        <a:ext cx="4190110" cy="2760655"/>
      </dsp:txXfrm>
    </dsp:sp>
    <dsp:sp modelId="{69E39A02-7CD4-4854-A26D-E6E0D9CDD61C}">
      <dsp:nvSpPr>
        <dsp:cNvPr id="0" name=""/>
        <dsp:cNvSpPr/>
      </dsp:nvSpPr>
      <dsp:spPr>
        <a:xfrm>
          <a:off x="257162" y="2500353"/>
          <a:ext cx="3737358" cy="257750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2">
                  <a:lumMod val="10000"/>
                </a:schemeClr>
              </a:solidFill>
            </a:rPr>
            <a:t>Информационно - просветительские</a:t>
          </a:r>
          <a:endParaRPr lang="ru-RU" sz="210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257162" y="2500353"/>
        <a:ext cx="3737358" cy="2577504"/>
      </dsp:txXfrm>
    </dsp:sp>
    <dsp:sp modelId="{645CB30B-E711-4FA0-B689-B50D31686471}">
      <dsp:nvSpPr>
        <dsp:cNvPr id="0" name=""/>
        <dsp:cNvSpPr/>
      </dsp:nvSpPr>
      <dsp:spPr>
        <a:xfrm>
          <a:off x="4114802" y="2538897"/>
          <a:ext cx="3832721" cy="24857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2">
                  <a:lumMod val="10000"/>
                </a:schemeClr>
              </a:solidFill>
            </a:rPr>
            <a:t>Информационно - ознакомительные</a:t>
          </a:r>
          <a:endParaRPr lang="ru-RU" sz="210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4114802" y="2538897"/>
        <a:ext cx="3832721" cy="2485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39903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Государственное бюджетное образовательное учреждение</a:t>
            </a:r>
            <a:br>
              <a:rPr lang="ru-RU" sz="2400" b="1" dirty="0" smtClean="0"/>
            </a:br>
            <a:r>
              <a:rPr lang="ru-RU" sz="2400" b="1" dirty="0" smtClean="0"/>
              <a:t>детский сад №92</a:t>
            </a:r>
            <a:br>
              <a:rPr lang="ru-RU" sz="2400" b="1" dirty="0" smtClean="0"/>
            </a:br>
            <a:r>
              <a:rPr lang="ru-RU" sz="2400" b="1" dirty="0" smtClean="0"/>
              <a:t>Калининского района города Санкт-Петербурга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Воспитатель </a:t>
            </a:r>
          </a:p>
          <a:p>
            <a:pPr>
              <a:buNone/>
            </a:pPr>
            <a:r>
              <a:rPr lang="ru-RU" b="1" dirty="0" smtClean="0"/>
              <a:t>Неплюева Надежда Александровна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100" dirty="0" smtClean="0"/>
              <a:t>2015г.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85918" y="2571744"/>
            <a:ext cx="55007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600" b="1" spc="300" dirty="0" smtClean="0"/>
              <a:t>Система взаимодействия с семьей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85786" y="2500306"/>
            <a:ext cx="7772400" cy="192882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30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Спасибо за внимание!</a:t>
            </a:r>
            <a:endParaRPr kumimoji="0" lang="ru-RU" sz="6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одительское собрание - 28 Октября 2013 - Дзержинский детский сад 4 &quot;Берёзка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714620"/>
            <a:ext cx="7286676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571472" y="428604"/>
            <a:ext cx="7772400" cy="221457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buNone/>
            </a:pPr>
            <a:r>
              <a:rPr lang="ru-RU" sz="2800" b="1" spc="300" dirty="0" smtClean="0"/>
              <a:t>Система взаимодействия с семьей организаций, осуществляющих образовательную деятельность и реализующих образовательную программу дошкольного образования </a:t>
            </a:r>
            <a:endParaRPr lang="ru-RU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ru-RU" b="1" spc="300" dirty="0" smtClean="0">
                <a:solidFill>
                  <a:schemeClr val="accent2">
                    <a:lumMod val="75000"/>
                  </a:schemeClr>
                </a:solidFill>
              </a:rPr>
              <a:t>Направления взаимодействия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4036240"/>
          </a:xfrm>
        </p:spPr>
        <p:txBody>
          <a:bodyPr>
            <a:normAutofit fontScale="92500" lnSpcReduction="10000"/>
          </a:bodyPr>
          <a:lstStyle/>
          <a:p>
            <a:pPr lvl="0" algn="l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Изучение семьи, запросов,  уровня 	психолого-педагогической 	компетентности, семейных ценностей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0" algn="l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Информирование родителей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0" algn="l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Консультирование родителей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0" algn="l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Просвещение и обучение родителей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0" algn="l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Совместная деятельность детского сада и 	семьи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ru-RU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928670"/>
            <a:ext cx="8229600" cy="1399032"/>
          </a:xfrm>
        </p:spPr>
        <p:txBody>
          <a:bodyPr>
            <a:normAutofit fontScale="90000"/>
          </a:bodyPr>
          <a:lstStyle/>
          <a:p>
            <a:pPr marL="484632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1" kern="12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Формы взаимодействия дошкольного образовательного учреждения и семьи</a:t>
            </a:r>
            <a:endParaRPr kumimoji="0" lang="ru-RU" sz="4200" kern="120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643182"/>
          <a:ext cx="8229600" cy="36178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428604"/>
          <a:ext cx="8786874" cy="6026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32614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1" dirty="0" smtClean="0"/>
              <a:t>Познавательные формы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643602"/>
          </a:xfrm>
        </p:spPr>
        <p:txBody>
          <a:bodyPr numCol="2">
            <a:normAutofit fontScale="70000" lnSpcReduction="20000"/>
          </a:bodyPr>
          <a:lstStyle/>
          <a:p>
            <a:pPr lvl="0"/>
            <a:r>
              <a:rPr lang="ru-RU" b="1" dirty="0" smtClean="0"/>
              <a:t>Практикум</a:t>
            </a:r>
            <a:endParaRPr lang="ru-RU" dirty="0" smtClean="0"/>
          </a:p>
          <a:p>
            <a:pPr lvl="0"/>
            <a:r>
              <a:rPr lang="ru-RU" b="1" dirty="0" smtClean="0"/>
              <a:t>Лекция</a:t>
            </a:r>
            <a:endParaRPr lang="ru-RU" dirty="0" smtClean="0"/>
          </a:p>
          <a:p>
            <a:pPr lvl="0"/>
            <a:r>
              <a:rPr lang="ru-RU" b="1" dirty="0" smtClean="0"/>
              <a:t>Дискуссия</a:t>
            </a:r>
            <a:endParaRPr lang="ru-RU" dirty="0" smtClean="0"/>
          </a:p>
          <a:p>
            <a:pPr lvl="0"/>
            <a:r>
              <a:rPr lang="ru-RU" b="1" dirty="0" smtClean="0"/>
              <a:t>Круглый стол</a:t>
            </a:r>
            <a:endParaRPr lang="ru-RU" dirty="0" smtClean="0"/>
          </a:p>
          <a:p>
            <a:pPr lvl="0"/>
            <a:r>
              <a:rPr lang="ru-RU" b="1" dirty="0" smtClean="0"/>
              <a:t>Симпозиум</a:t>
            </a:r>
            <a:endParaRPr lang="ru-RU" dirty="0" smtClean="0"/>
          </a:p>
          <a:p>
            <a:pPr lvl="0"/>
            <a:r>
              <a:rPr lang="ru-RU" b="1" dirty="0" smtClean="0"/>
              <a:t>Дебаты</a:t>
            </a:r>
            <a:endParaRPr lang="ru-RU" dirty="0" smtClean="0"/>
          </a:p>
          <a:p>
            <a:pPr lvl="0"/>
            <a:r>
              <a:rPr lang="ru-RU" b="1" dirty="0" smtClean="0"/>
              <a:t>Педагогическая лаборатория</a:t>
            </a:r>
            <a:endParaRPr lang="ru-RU" dirty="0" smtClean="0"/>
          </a:p>
          <a:p>
            <a:pPr lvl="0"/>
            <a:r>
              <a:rPr lang="ru-RU" b="1" dirty="0" smtClean="0"/>
              <a:t>Родительская конференция</a:t>
            </a:r>
            <a:endParaRPr lang="ru-RU" dirty="0" smtClean="0"/>
          </a:p>
          <a:p>
            <a:pPr lvl="0"/>
            <a:r>
              <a:rPr lang="ru-RU" b="1" i="1" dirty="0" smtClean="0"/>
              <a:t>Общее родительское собрание</a:t>
            </a:r>
            <a:endParaRPr lang="ru-RU" dirty="0" smtClean="0"/>
          </a:p>
          <a:p>
            <a:pPr lvl="0"/>
            <a:r>
              <a:rPr lang="ru-RU" b="1" i="1" dirty="0" smtClean="0"/>
              <a:t>Групповые родительские собрания</a:t>
            </a:r>
            <a:endParaRPr lang="ru-RU" dirty="0" smtClean="0"/>
          </a:p>
          <a:p>
            <a:pPr lvl="0"/>
            <a:r>
              <a:rPr lang="ru-RU" b="1" i="1" dirty="0" smtClean="0"/>
              <a:t>Аукцион</a:t>
            </a:r>
            <a:endParaRPr lang="ru-RU" dirty="0" smtClean="0"/>
          </a:p>
          <a:p>
            <a:pPr lvl="0"/>
            <a:r>
              <a:rPr lang="ru-RU" b="1" i="1" dirty="0" smtClean="0"/>
              <a:t>Вечера вопросов и ответов</a:t>
            </a:r>
            <a:endParaRPr lang="ru-RU" dirty="0" smtClean="0"/>
          </a:p>
          <a:p>
            <a:pPr lvl="0"/>
            <a:r>
              <a:rPr lang="ru-RU" b="1" i="1" dirty="0" smtClean="0"/>
              <a:t>Родительские вечера</a:t>
            </a:r>
            <a:endParaRPr lang="ru-RU" dirty="0" smtClean="0"/>
          </a:p>
          <a:p>
            <a:pPr lvl="0"/>
            <a:r>
              <a:rPr lang="ru-RU" b="1" i="1" dirty="0" smtClean="0"/>
              <a:t>Родительские чтения</a:t>
            </a:r>
            <a:endParaRPr lang="ru-RU" dirty="0" smtClean="0"/>
          </a:p>
          <a:p>
            <a:pPr lvl="0"/>
            <a:r>
              <a:rPr lang="ru-RU" b="1" i="1" dirty="0" smtClean="0"/>
              <a:t>Родительский тренинг</a:t>
            </a:r>
            <a:endParaRPr lang="ru-RU" dirty="0" smtClean="0"/>
          </a:p>
          <a:p>
            <a:pPr lvl="0"/>
            <a:r>
              <a:rPr lang="ru-RU" b="1" i="1" dirty="0" smtClean="0"/>
              <a:t>Педагогическая беседа</a:t>
            </a:r>
            <a:endParaRPr lang="ru-RU" dirty="0" smtClean="0"/>
          </a:p>
          <a:p>
            <a:pPr lvl="0"/>
            <a:r>
              <a:rPr lang="ru-RU" b="1" i="1" dirty="0" smtClean="0"/>
              <a:t>Семейная гостиная</a:t>
            </a:r>
            <a:endParaRPr lang="ru-RU" dirty="0" smtClean="0"/>
          </a:p>
          <a:p>
            <a:pPr lvl="0"/>
            <a:r>
              <a:rPr lang="ru-RU" b="1" i="1" dirty="0" smtClean="0"/>
              <a:t>Клубы для родителей</a:t>
            </a:r>
            <a:endParaRPr lang="ru-RU" dirty="0" smtClean="0"/>
          </a:p>
          <a:p>
            <a:pPr lvl="0"/>
            <a:r>
              <a:rPr lang="ru-RU" b="1" dirty="0" smtClean="0"/>
              <a:t>Дни добрых дел</a:t>
            </a:r>
            <a:endParaRPr lang="ru-RU" dirty="0" smtClean="0"/>
          </a:p>
          <a:p>
            <a:pPr lvl="0"/>
            <a:r>
              <a:rPr lang="ru-RU" b="1" dirty="0" smtClean="0"/>
              <a:t>День открытых дверей</a:t>
            </a:r>
            <a:endParaRPr lang="ru-RU" dirty="0" smtClean="0"/>
          </a:p>
          <a:p>
            <a:pPr lvl="0"/>
            <a:r>
              <a:rPr lang="ru-RU" b="1" dirty="0" smtClean="0"/>
              <a:t>Неделя открытых дверей</a:t>
            </a:r>
            <a:endParaRPr lang="ru-RU" dirty="0" smtClean="0"/>
          </a:p>
          <a:p>
            <a:pPr lvl="0"/>
            <a:r>
              <a:rPr lang="ru-RU" b="1" dirty="0" smtClean="0"/>
              <a:t>Ознакомительные дни</a:t>
            </a:r>
            <a:endParaRPr lang="ru-RU" dirty="0" smtClean="0"/>
          </a:p>
          <a:p>
            <a:pPr lvl="0"/>
            <a:r>
              <a:rPr lang="ru-RU" b="1" dirty="0" smtClean="0"/>
              <a:t>Эпизодические посещения</a:t>
            </a:r>
            <a:endParaRPr lang="ru-RU" dirty="0" smtClean="0"/>
          </a:p>
          <a:p>
            <a:pPr lvl="0"/>
            <a:r>
              <a:rPr lang="ru-RU" b="1" dirty="0" err="1" smtClean="0"/>
              <a:t>Исследовательско</a:t>
            </a:r>
            <a:r>
              <a:rPr lang="ru-RU" b="1" dirty="0" smtClean="0"/>
              <a:t>- проектные, ролевые, имитационные и деловые игры</a:t>
            </a:r>
            <a:endParaRPr lang="ru-RU" dirty="0" smtClean="0"/>
          </a:p>
          <a:p>
            <a:pPr lvl="0"/>
            <a:r>
              <a:rPr lang="ru-RU" b="1" dirty="0" smtClean="0"/>
              <a:t>Педагогический совет с участием родителей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428604"/>
          <a:ext cx="8301038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4" y="214290"/>
          <a:ext cx="8786874" cy="650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6097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rot="16200000" flipH="1">
            <a:off x="5322099" y="2607463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3036083" y="2607463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</TotalTime>
  <Words>176</Words>
  <Application>Microsoft Office PowerPoint</Application>
  <PresentationFormat>Экран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Государственное бюджетное образовательное учреждение детский сад №92 Калининского района города Санкт-Петербурга</vt:lpstr>
      <vt:lpstr>Слайд 2</vt:lpstr>
      <vt:lpstr>Направления взаимодействия</vt:lpstr>
      <vt:lpstr>Формы взаимодействия дошкольного образовательного учреждения и семьи </vt:lpstr>
      <vt:lpstr>Слайд 5</vt:lpstr>
      <vt:lpstr>Познавательные формы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Направления взаимодействия </dc:title>
  <cp:lastModifiedBy>Неплюев Сергей</cp:lastModifiedBy>
  <cp:revision>34</cp:revision>
  <dcterms:modified xsi:type="dcterms:W3CDTF">2016-03-13T18:50:50Z</dcterms:modified>
</cp:coreProperties>
</file>