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73" r:id="rId8"/>
    <p:sldId id="274" r:id="rId9"/>
    <p:sldId id="262" r:id="rId10"/>
    <p:sldId id="263" r:id="rId11"/>
    <p:sldId id="276" r:id="rId12"/>
    <p:sldId id="264" r:id="rId13"/>
    <p:sldId id="271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8D4E10-E00E-4FAA-A2B9-DDAC37DD37B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FFAC15-69DD-4762-BB69-C8F55EBAD16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83208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ГОСУДАРСТВЕННОЕ БЮДЖЕТНОЕ ОБРАЗОВАТЕЛЬНОЕ УЧРЕЖДЕНИЕ ШКОЛА №1929 ДОШКОЛЬНОЕ ОТДЕЛЕНИЕ №1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44824"/>
            <a:ext cx="7406640" cy="489654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Проект.</a:t>
            </a:r>
          </a:p>
          <a:p>
            <a:pPr algn="ctr"/>
            <a:r>
              <a:rPr lang="ru-RU" sz="4400" b="1" i="1" dirty="0" smtClean="0"/>
              <a:t>Тема</a:t>
            </a:r>
            <a:r>
              <a:rPr lang="ru-RU" sz="4400" b="1" i="1" dirty="0" smtClean="0"/>
              <a:t>: «ДИКИЕ И ДОМАШНИЕ ЖИВОТНЫЕ»</a:t>
            </a:r>
          </a:p>
          <a:p>
            <a:pPr algn="r"/>
            <a:r>
              <a:rPr lang="ru-RU" sz="2000" b="1" i="1" dirty="0" smtClean="0"/>
              <a:t>Выполнили воспитатели группы «Лучики»:</a:t>
            </a:r>
          </a:p>
          <a:p>
            <a:pPr algn="r"/>
            <a:r>
              <a:rPr lang="ru-RU" sz="2000" b="1" i="1" dirty="0" err="1" smtClean="0"/>
              <a:t>Сухинина</a:t>
            </a:r>
            <a:r>
              <a:rPr lang="ru-RU" sz="2000" b="1" i="1" dirty="0" smtClean="0"/>
              <a:t> М.Ю.</a:t>
            </a:r>
          </a:p>
          <a:p>
            <a:pPr algn="r"/>
            <a:r>
              <a:rPr lang="ru-RU" sz="2000" b="1" i="1" dirty="0" err="1" smtClean="0"/>
              <a:t>Антонян</a:t>
            </a:r>
            <a:r>
              <a:rPr lang="ru-RU" sz="2000" b="1" i="1" dirty="0" smtClean="0"/>
              <a:t> Л.И.</a:t>
            </a:r>
          </a:p>
          <a:p>
            <a:pPr algn="r"/>
            <a:endParaRPr lang="ru-RU" sz="2000" b="1" i="1" dirty="0"/>
          </a:p>
          <a:p>
            <a:pPr algn="r"/>
            <a:endParaRPr lang="ru-RU" sz="2000" b="1" i="1" dirty="0" smtClean="0"/>
          </a:p>
          <a:p>
            <a:pPr algn="ctr"/>
            <a:r>
              <a:rPr lang="ru-RU" sz="2000" dirty="0" smtClean="0"/>
              <a:t>Москва </a:t>
            </a:r>
            <a:r>
              <a:rPr lang="ru-RU" sz="2000" dirty="0" smtClean="0"/>
              <a:t>2015</a:t>
            </a:r>
          </a:p>
          <a:p>
            <a:pPr algn="ctr"/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41608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У бабушки  </a:t>
            </a:r>
            <a:r>
              <a:rPr lang="ru-RU" dirty="0" err="1" smtClean="0"/>
              <a:t>Ариши</a:t>
            </a:r>
            <a:r>
              <a:rPr lang="ru-RU" dirty="0" smtClean="0"/>
              <a:t> было 5 щенят: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196752"/>
            <a:ext cx="419193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88640"/>
            <a:ext cx="749808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У бабушки </a:t>
            </a:r>
            <a:r>
              <a:rPr lang="ru-RU" dirty="0" err="1" smtClean="0"/>
              <a:t>Ариши</a:t>
            </a:r>
            <a:r>
              <a:rPr lang="ru-RU" dirty="0" smtClean="0"/>
              <a:t> было 5 утят и т.д.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124744"/>
            <a:ext cx="419193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5843736"/>
          </a:xfrm>
        </p:spPr>
        <p:txBody>
          <a:bodyPr/>
          <a:lstStyle/>
          <a:p>
            <a:pPr marL="82296" indent="0" algn="ctr">
              <a:buNone/>
            </a:pPr>
            <a:r>
              <a:rPr lang="ru-RU" b="1" dirty="0" smtClean="0"/>
              <a:t>Подвижная игра «ЗАЙКА БЕЛЕНЬКИЙ»</a:t>
            </a:r>
          </a:p>
          <a:p>
            <a:pPr marL="82296" indent="0" algn="ctr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114459"/>
            <a:ext cx="4645887" cy="57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pPr marL="82296" indent="0" algn="r">
              <a:buNone/>
            </a:pPr>
            <a:r>
              <a:rPr lang="ru-RU" dirty="0" smtClean="0"/>
              <a:t>Зайка  беленький</a:t>
            </a:r>
          </a:p>
          <a:p>
            <a:pPr marL="82296" indent="0" algn="r">
              <a:buNone/>
            </a:pPr>
            <a:r>
              <a:rPr lang="ru-RU" dirty="0" smtClean="0"/>
              <a:t>умывается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07215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28919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Видно в гости </a:t>
            </a:r>
          </a:p>
          <a:p>
            <a:pPr marL="82296" indent="0">
              <a:buNone/>
            </a:pPr>
            <a:r>
              <a:rPr lang="ru-RU" dirty="0" smtClean="0"/>
              <a:t>Он собирается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180" y="404664"/>
            <a:ext cx="4643156" cy="6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pPr marL="82296" indent="0" algn="r">
              <a:buNone/>
            </a:pPr>
            <a:r>
              <a:rPr lang="ru-RU" dirty="0" smtClean="0"/>
              <a:t>Вымол носик он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60648"/>
            <a:ext cx="473199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Вымол щечки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60648"/>
            <a:ext cx="4788024" cy="63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pPr marL="82296" indent="0" algn="r">
              <a:buNone/>
            </a:pPr>
            <a:r>
              <a:rPr lang="ru-RU" dirty="0" smtClean="0"/>
              <a:t>Вымол хвостик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60648"/>
            <a:ext cx="4803998" cy="64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890080" cy="5483696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Он морковку </a:t>
            </a:r>
          </a:p>
          <a:p>
            <a:pPr marL="82296" indent="0">
              <a:buNone/>
            </a:pPr>
            <a:r>
              <a:rPr lang="ru-RU" dirty="0"/>
              <a:t>к</a:t>
            </a:r>
            <a:r>
              <a:rPr lang="ru-RU" dirty="0" smtClean="0"/>
              <a:t>ушает и </a:t>
            </a:r>
          </a:p>
          <a:p>
            <a:pPr marL="82296" indent="0">
              <a:buNone/>
            </a:pPr>
            <a:r>
              <a:rPr lang="ru-RU" dirty="0" smtClean="0"/>
              <a:t>тихонько</a:t>
            </a:r>
          </a:p>
          <a:p>
            <a:pPr marL="82296" indent="0">
              <a:buNone/>
            </a:pPr>
            <a:r>
              <a:rPr lang="ru-RU" dirty="0" smtClean="0"/>
              <a:t>слушает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639" y="332656"/>
            <a:ext cx="4758971" cy="634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708392" cy="5555704"/>
          </a:xfrm>
        </p:spPr>
        <p:txBody>
          <a:bodyPr/>
          <a:lstStyle/>
          <a:p>
            <a:pPr marL="82296" indent="0" algn="r">
              <a:buNone/>
            </a:pPr>
            <a:r>
              <a:rPr lang="ru-RU" dirty="0" smtClean="0"/>
              <a:t>Не идет ли волк…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97899"/>
            <a:ext cx="4608511" cy="61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Игра «Дикие и домашние животные создана </a:t>
            </a:r>
            <a:r>
              <a:rPr lang="ru-RU" dirty="0" smtClean="0"/>
              <a:t>для </a:t>
            </a:r>
            <a:r>
              <a:rPr lang="ru-RU" dirty="0" smtClean="0"/>
              <a:t>детей 3-4 лет.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848" y="2492896"/>
            <a:ext cx="7943650" cy="40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Описание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818072" cy="561662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800" dirty="0"/>
              <a:t>Животные, как и люди, очень любят дружить! Поэтому, когда на ферме забыли запереть ворота, зверьки тут же побежали встречаться со своими лесными друзьями. Но ведь скоро ночь, и всем пора по домам. В </a:t>
            </a:r>
            <a:r>
              <a:rPr lang="ru-RU" sz="2800" dirty="0" smtClean="0"/>
              <a:t>нашей </a:t>
            </a:r>
            <a:r>
              <a:rPr lang="ru-RU" sz="2800" dirty="0"/>
              <a:t>детской дидактической игре "Дикие и домашние животные" тебе предстоит помочь зверям найти дорогу домой. Мы дадим тебе маленькую подсказку: дикие животные обычно живут в лесу, а домашние - рядом с людьми, дома или на ферме. Определи, к какому типу относится то или иное животное, и </a:t>
            </a:r>
            <a:r>
              <a:rPr lang="ru-RU" sz="2800" dirty="0" smtClean="0"/>
              <a:t>верни его домой.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96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04664"/>
            <a:ext cx="7919979" cy="5949281"/>
          </a:xfrm>
        </p:spPr>
      </p:pic>
    </p:spTree>
    <p:extLst>
      <p:ext uri="{BB962C8B-B14F-4D97-AF65-F5344CB8AC3E}">
        <p14:creationId xmlns:p14="http://schemas.microsoft.com/office/powerpoint/2010/main" val="33247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548680"/>
            <a:ext cx="7779473" cy="5843736"/>
          </a:xfrm>
        </p:spPr>
      </p:pic>
    </p:spTree>
    <p:extLst>
      <p:ext uri="{BB962C8B-B14F-4D97-AF65-F5344CB8AC3E}">
        <p14:creationId xmlns:p14="http://schemas.microsoft.com/office/powerpoint/2010/main" val="18634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620688"/>
            <a:ext cx="7812475" cy="5868527"/>
          </a:xfrm>
        </p:spPr>
      </p:pic>
    </p:spTree>
    <p:extLst>
      <p:ext uri="{BB962C8B-B14F-4D97-AF65-F5344CB8AC3E}">
        <p14:creationId xmlns:p14="http://schemas.microsoft.com/office/powerpoint/2010/main" val="11539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-2133"/>
            <a:ext cx="5112568" cy="6806107"/>
          </a:xfrm>
        </p:spPr>
      </p:pic>
    </p:spTree>
    <p:extLst>
      <p:ext uri="{BB962C8B-B14F-4D97-AF65-F5344CB8AC3E}">
        <p14:creationId xmlns:p14="http://schemas.microsoft.com/office/powerpoint/2010/main" val="27440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28919"/>
            <a:ext cx="7498080" cy="45719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8028384" cy="6525344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b="1" dirty="0" smtClean="0"/>
              <a:t>Цель игры: </a:t>
            </a:r>
            <a:r>
              <a:rPr lang="ru-RU" dirty="0" smtClean="0"/>
              <a:t>Закрепление </a:t>
            </a:r>
            <a:r>
              <a:rPr lang="ru-RU" dirty="0"/>
              <a:t>знания детей младшего дошкольного возраста о диких и домашних животных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r>
              <a:rPr lang="ru-RU" b="1" dirty="0"/>
              <a:t>Задачи:</a:t>
            </a:r>
          </a:p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1</a:t>
            </a:r>
            <a:r>
              <a:rPr lang="ru-RU" b="1" i="1" dirty="0"/>
              <a:t>. Познавательная. </a:t>
            </a:r>
            <a:r>
              <a:rPr lang="ru-RU" dirty="0"/>
              <a:t>Закреплять знания детей о диких и домашних животных. Формировать умение различать животных и их детенышей, правильно соотносить их названия. Расширять кругозор детей через ознакомление детей с новыми животными. 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b="1" i="1" dirty="0"/>
              <a:t>2. Развивающая. </a:t>
            </a:r>
            <a:r>
              <a:rPr lang="ru-RU" dirty="0"/>
              <a:t>Развивать психические процессы детей: внимание, память, мышление. Способствовать развитию связной речи, артикуляционного аппарата при произношении гласных звуков по звукоподражаниям. 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b="1" i="1" dirty="0"/>
              <a:t>3. Воспитывающая. </a:t>
            </a:r>
            <a:r>
              <a:rPr lang="ru-RU" dirty="0"/>
              <a:t>Воспитывать чувство любви к окружающему миру, бережное отношение к обитателям живой природы. </a:t>
            </a:r>
          </a:p>
          <a:p>
            <a:pPr marL="82296" indent="0">
              <a:buNone/>
            </a:pPr>
            <a:endParaRPr lang="ru-RU" dirty="0"/>
          </a:p>
          <a:p>
            <a:pPr marL="82296" indent="0" algn="ctr">
              <a:buNone/>
            </a:pPr>
            <a:r>
              <a:rPr lang="ru-RU" b="1" dirty="0"/>
              <a:t> </a:t>
            </a:r>
            <a:r>
              <a:rPr lang="ru-RU" b="1" dirty="0" smtClean="0"/>
              <a:t>Реализация игры велась поэтапно.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92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sz="3900" b="1" dirty="0" smtClean="0"/>
              <a:t>Предварительная работа:</a:t>
            </a:r>
          </a:p>
          <a:p>
            <a:pPr marL="82296" indent="0">
              <a:buNone/>
            </a:pPr>
            <a:r>
              <a:rPr lang="ru-RU" sz="2800" dirty="0" smtClean="0"/>
              <a:t>1. Утренняя гимнастика</a:t>
            </a:r>
          </a:p>
          <a:p>
            <a:pPr marL="82296" indent="0">
              <a:buNone/>
            </a:pPr>
            <a:r>
              <a:rPr lang="ru-RU" sz="2800" dirty="0" smtClean="0"/>
              <a:t>Комплекс упражнений: «Дрессированные собачки», «Кошечки»,</a:t>
            </a:r>
          </a:p>
          <a:p>
            <a:pPr marL="82296" indent="0">
              <a:buNone/>
            </a:pPr>
            <a:r>
              <a:rPr lang="ru-RU" sz="2800" dirty="0" smtClean="0"/>
              <a:t>«Цирковые медвежата» и т.д.</a:t>
            </a:r>
          </a:p>
          <a:p>
            <a:pPr marL="82296" indent="0">
              <a:buNone/>
            </a:pPr>
            <a:r>
              <a:rPr lang="ru-RU" sz="2800" dirty="0" smtClean="0"/>
              <a:t>2. Занятия по познавательному развитию « Домашние животные», «Дикие животные».</a:t>
            </a:r>
          </a:p>
          <a:p>
            <a:pPr marL="82296" indent="0">
              <a:buNone/>
            </a:pPr>
            <a:r>
              <a:rPr lang="ru-RU" sz="2800" dirty="0" smtClean="0"/>
              <a:t>3. Чтение стихов о животных.</a:t>
            </a:r>
          </a:p>
          <a:p>
            <a:pPr marL="82296" indent="0">
              <a:buNone/>
            </a:pPr>
            <a:r>
              <a:rPr lang="ru-RU" sz="2800" dirty="0" smtClean="0"/>
              <a:t>4. Загадки о животных.</a:t>
            </a:r>
          </a:p>
          <a:p>
            <a:pPr marL="82296" indent="0">
              <a:buNone/>
            </a:pPr>
            <a:r>
              <a:rPr lang="ru-RU" sz="2800" dirty="0" smtClean="0"/>
              <a:t>5. Занятия по лепке «Зернышки для петушка»</a:t>
            </a:r>
          </a:p>
          <a:p>
            <a:pPr marL="82296" indent="0">
              <a:buNone/>
            </a:pPr>
            <a:r>
              <a:rPr lang="ru-RU" sz="2800" dirty="0" smtClean="0"/>
              <a:t>6. Занятие по рисованию «Усы для котика»</a:t>
            </a:r>
          </a:p>
          <a:p>
            <a:pPr marL="82296" indent="0">
              <a:buNone/>
            </a:pPr>
            <a:r>
              <a:rPr lang="ru-RU" sz="2800" dirty="0" smtClean="0"/>
              <a:t>7. Чтение сказок «Козлятки и волк», «Лиса и заяц» </a:t>
            </a:r>
          </a:p>
          <a:p>
            <a:pPr marL="82296" indent="0">
              <a:buNone/>
            </a:pPr>
            <a:r>
              <a:rPr lang="ru-RU" sz="2800" dirty="0" smtClean="0"/>
              <a:t>8. Настольные вкладыши.</a:t>
            </a:r>
          </a:p>
          <a:p>
            <a:pPr marL="82296" indent="0">
              <a:buNone/>
            </a:pPr>
            <a:r>
              <a:rPr lang="ru-RU" sz="2800" dirty="0" smtClean="0"/>
              <a:t>9. И подвижные игры.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4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216024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400" b="1" i="1" dirty="0" smtClean="0"/>
              <a:t>ПРИМЕРЫ ПРОВОДИМОЙ ПРЕДВАРИТЕЛЬНОЙ РАБОТЫ: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3131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Настольные игры «ВКЛАДЫШИ»</a:t>
            </a:r>
            <a:endParaRPr lang="ru-RU" sz="36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564904"/>
            <a:ext cx="8030870" cy="2448272"/>
          </a:xfrm>
        </p:spPr>
      </p:pic>
    </p:spTree>
    <p:extLst>
      <p:ext uri="{BB962C8B-B14F-4D97-AF65-F5344CB8AC3E}">
        <p14:creationId xmlns:p14="http://schemas.microsoft.com/office/powerpoint/2010/main" val="21585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-1"/>
            <a:ext cx="3816424" cy="50885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34075"/>
            <a:ext cx="4067944" cy="54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886"/>
            <a:ext cx="3888432" cy="51845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60522"/>
            <a:ext cx="4067944" cy="54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Подвижная игра: «У бабушки </a:t>
            </a:r>
            <a:r>
              <a:rPr lang="ru-RU" sz="3600" b="1" dirty="0" err="1" smtClean="0"/>
              <a:t>Ариши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У бабушки </a:t>
            </a:r>
            <a:r>
              <a:rPr lang="ru-RU" dirty="0" err="1" smtClean="0"/>
              <a:t>Ариши</a:t>
            </a:r>
            <a:r>
              <a:rPr lang="ru-RU" dirty="0" smtClean="0"/>
              <a:t> было 5 козлят: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670" y="1844824"/>
            <a:ext cx="3759882" cy="5013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4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360</TotalTime>
  <Words>428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ГОСУДАРСТВЕННОЕ БЮДЖЕТНОЕ ОБРАЗОВАТЕЛЬНОЕ УЧРЕЖДЕНИЕ ШКОЛА №1929 ДОШКОЛЬНОЕ ОТДЕЛЕНИЕ №1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Настольные игры «ВКЛАДЫШИ»</vt:lpstr>
      <vt:lpstr>Презентация PowerPoint</vt:lpstr>
      <vt:lpstr>Презентация PowerPoint</vt:lpstr>
      <vt:lpstr>Подвижная игра: «У бабушки Ариши»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игры: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СРЕДНЯЯ ОБРАЗОВАТЕЛЬНАЯ ШКОЛА №1929 ДОШКОЛЬНОЕ ОТДЕЛЕНИЕ №1</dc:title>
  <dc:creator>андрей</dc:creator>
  <cp:lastModifiedBy>андрей</cp:lastModifiedBy>
  <cp:revision>22</cp:revision>
  <dcterms:created xsi:type="dcterms:W3CDTF">2015-03-02T15:46:14Z</dcterms:created>
  <dcterms:modified xsi:type="dcterms:W3CDTF">2016-03-10T13:30:38Z</dcterms:modified>
</cp:coreProperties>
</file>