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85963" y="620688"/>
            <a:ext cx="597208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гости к Весне!</a:t>
            </a:r>
            <a:endParaRPr lang="ru-RU" sz="66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86834" y="1916832"/>
            <a:ext cx="3580916" cy="18158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Автор:</a:t>
            </a:r>
          </a:p>
          <a:p>
            <a:pPr algn="ctr"/>
            <a:r>
              <a:rPr lang="ru-RU" sz="28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Воспитатель </a:t>
            </a:r>
          </a:p>
          <a:p>
            <a:pPr algn="ctr"/>
            <a:r>
              <a:rPr lang="ru-RU" sz="28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МАДОУ ЦРР д/с № 14</a:t>
            </a:r>
          </a:p>
          <a:p>
            <a:pPr algn="ctr"/>
            <a:r>
              <a:rPr lang="ru-RU" sz="2800" b="1" cap="none" spc="0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Колчева Н.В.</a:t>
            </a:r>
            <a:endParaRPr lang="ru-RU" sz="2800" b="1" cap="none" spc="0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80144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216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0" y="0"/>
            <a:ext cx="91374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1394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855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2679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4486"/>
            <a:ext cx="9144000" cy="6902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2376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68297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16</Words>
  <Application>Microsoft Office PowerPoint</Application>
  <PresentationFormat>Экран (4:3)</PresentationFormat>
  <Paragraphs>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2</cp:revision>
  <dcterms:created xsi:type="dcterms:W3CDTF">2016-03-10T20:22:12Z</dcterms:created>
  <dcterms:modified xsi:type="dcterms:W3CDTF">2016-03-10T20:32:31Z</dcterms:modified>
</cp:coreProperties>
</file>