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0760" y="692696"/>
            <a:ext cx="76068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 весне!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149080"/>
            <a:ext cx="40629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Бочкарева И.А.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8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5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916832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Зимою замерзают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крыш они свисают,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солнце засверкают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придёт - растают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11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1340768"/>
            <a:ext cx="5742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Зимою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замерзают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крыш они свисают,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солнце засверкают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придёт - растают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30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8144" y="1052736"/>
            <a:ext cx="3275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Тает снег, бежит водою,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Дети, шумною гурьбою,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теченью той "реки"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Запускают корабли.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25481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смелый из цветов,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снегу расти готов!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88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цветок распускается в мае,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бусинки он надевает.</a:t>
            </a:r>
          </a:p>
        </p:txBody>
      </p:sp>
    </p:spTree>
    <p:extLst>
      <p:ext uri="{BB962C8B-B14F-4D97-AF65-F5344CB8AC3E}">
        <p14:creationId xmlns:p14="http://schemas.microsoft.com/office/powerpoint/2010/main" val="338855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 он будет, пока молодой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постареет - и станет седой!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330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2016-03-10T19:57:23Z</dcterms:created>
  <dcterms:modified xsi:type="dcterms:W3CDTF">2016-03-10T20:20:02Z</dcterms:modified>
</cp:coreProperties>
</file>