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93400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28657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Объект эксперимента: вода</a:t>
            </a:r>
            <a:br>
              <a:rPr lang="ru-RU" sz="4000" dirty="0" smtClean="0"/>
            </a:br>
            <a:r>
              <a:rPr lang="ru-RU" sz="4000" dirty="0" smtClean="0"/>
              <a:t>Цель эксперимента:  изучить три состояния воды.</a:t>
            </a:r>
            <a:br>
              <a:rPr lang="ru-RU" sz="4000" dirty="0" smtClean="0"/>
            </a:br>
            <a:r>
              <a:rPr lang="ru-RU" sz="4000" dirty="0" smtClean="0"/>
              <a:t>Задачи эксперимента:</a:t>
            </a:r>
            <a:br>
              <a:rPr lang="ru-RU" sz="4000" dirty="0" smtClean="0"/>
            </a:br>
            <a:r>
              <a:rPr lang="ru-RU" sz="4000" dirty="0" smtClean="0"/>
              <a:t>1) Определить свойства воды в жидком состоянии.</a:t>
            </a:r>
            <a:br>
              <a:rPr lang="ru-RU" sz="4000" dirty="0" smtClean="0"/>
            </a:br>
            <a:r>
              <a:rPr lang="ru-RU" sz="4000" dirty="0" smtClean="0"/>
              <a:t>2) Определить свойства воды в твердом состоянии.</a:t>
            </a:r>
            <a:br>
              <a:rPr lang="ru-RU" sz="4000" dirty="0" smtClean="0"/>
            </a:br>
            <a:r>
              <a:rPr lang="ru-RU" sz="4000" dirty="0" smtClean="0"/>
              <a:t>3) Определить свойства воды в газообразном состоянии.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799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Эксперимент № 1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Перельем воду из одного сосуда в другой .</a:t>
            </a:r>
          </a:p>
          <a:p>
            <a:r>
              <a:rPr lang="ru-RU" sz="2400" dirty="0" smtClean="0"/>
              <a:t>Мы видим, что вода легко переливается.</a:t>
            </a:r>
          </a:p>
          <a:p>
            <a:r>
              <a:rPr lang="ru-RU" sz="2400" dirty="0" smtClean="0"/>
              <a:t>Следует сделать вывод, что вода в обычном состоянии жидкая.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4073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Эксперимент</a:t>
            </a:r>
            <a:r>
              <a:rPr lang="ru-RU" sz="2800" dirty="0" smtClean="0"/>
              <a:t> </a:t>
            </a:r>
            <a:r>
              <a:rPr lang="ru-RU" sz="2800" dirty="0" smtClean="0">
                <a:effectLst/>
              </a:rPr>
              <a:t>№2 </a:t>
            </a:r>
            <a:endParaRPr lang="ru-RU" sz="2800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176464" cy="10172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Вода замерзает при отрицательной температуре.</a:t>
            </a:r>
          </a:p>
          <a:p>
            <a:r>
              <a:rPr lang="ru-RU" dirty="0" smtClean="0"/>
              <a:t>Поставим воду в морозилку    (-18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 С) . Заморозим.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4008" y="980728"/>
            <a:ext cx="4041775" cy="7508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Мы видим, что вода превратилась в лёд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111004" cy="414800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53" y="2204864"/>
            <a:ext cx="2264341" cy="4025496"/>
          </a:xfrm>
        </p:spPr>
      </p:pic>
    </p:spTree>
    <p:extLst>
      <p:ext uri="{BB962C8B-B14F-4D97-AF65-F5344CB8AC3E}">
        <p14:creationId xmlns:p14="http://schemas.microsoft.com/office/powerpoint/2010/main" val="25759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</a:rPr>
              <a:t>Эксперимент</a:t>
            </a:r>
            <a:r>
              <a:rPr lang="ru-RU" sz="2400" b="1" dirty="0" smtClean="0"/>
              <a:t> №3</a:t>
            </a:r>
            <a:endParaRPr lang="ru-RU" sz="2400" b="1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Нальем воду в кастрюльку и поставим на плиту.</a:t>
            </a:r>
          </a:p>
          <a:p>
            <a:r>
              <a:rPr lang="ru-RU" sz="2400" dirty="0" smtClean="0"/>
              <a:t>Нагреем воду  выше 100</a:t>
            </a:r>
            <a:r>
              <a:rPr lang="ru-RU" sz="2400" dirty="0" smtClean="0">
                <a:sym typeface="Symbol"/>
              </a:rPr>
              <a:t>С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Мы видим, что вода при нагревании превращается в пар.</a:t>
            </a:r>
            <a:endParaRPr lang="ru-RU" sz="24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1553419"/>
            <a:ext cx="4389834" cy="3292375"/>
          </a:xfrm>
        </p:spPr>
      </p:pic>
    </p:spTree>
    <p:extLst>
      <p:ext uri="{BB962C8B-B14F-4D97-AF65-F5344CB8AC3E}">
        <p14:creationId xmlns:p14="http://schemas.microsoft.com/office/powerpoint/2010/main" val="17748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04056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Подведем итог эксперимента:</a:t>
            </a:r>
            <a:br>
              <a:rPr lang="ru-RU" sz="3200" dirty="0" smtClean="0"/>
            </a:br>
            <a:r>
              <a:rPr lang="ru-RU" sz="3200" dirty="0" smtClean="0"/>
              <a:t>В ходе эксперимента мы выявили, что при нагревании свыше 100</a:t>
            </a:r>
            <a:r>
              <a:rPr lang="ru-RU" sz="3200" dirty="0" smtClean="0">
                <a:sym typeface="Symbol"/>
              </a:rPr>
              <a:t>С </a:t>
            </a:r>
            <a:r>
              <a:rPr lang="ru-RU" sz="3200" dirty="0" smtClean="0"/>
              <a:t>вода имеет  газообразное состояние(пар), при температуре ниже нуля </a:t>
            </a:r>
            <a:r>
              <a:rPr lang="ru-RU" sz="3200" dirty="0" smtClean="0">
                <a:sym typeface="Symbol"/>
              </a:rPr>
              <a:t>С</a:t>
            </a:r>
            <a:r>
              <a:rPr lang="ru-RU" sz="3200" dirty="0" smtClean="0"/>
              <a:t> имеет твердое состояние (лёд) и обычное состояние воды жидкое. И так,  </a:t>
            </a:r>
            <a:r>
              <a:rPr lang="ru-RU" sz="3200" dirty="0"/>
              <a:t>в</a:t>
            </a:r>
            <a:r>
              <a:rPr lang="ru-RU" sz="3200" dirty="0" smtClean="0"/>
              <a:t>ода имеет три состояния: жидкое, твердое (лёд) и газообразное(пар). Также мы изучили зависимость воды от температуры.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26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Свойства воды </vt:lpstr>
      <vt:lpstr>Объект эксперимента: вода Цель эксперимента:  изучить три состояния воды. Задачи эксперимента: 1) Определить свойства воды в жидком состоянии. 2) Определить свойства воды в твердом состоянии. 3) Определить свойства воды в газообразном состоянии.</vt:lpstr>
      <vt:lpstr>Эксперимент № 1</vt:lpstr>
      <vt:lpstr>Эксперимент №2 </vt:lpstr>
      <vt:lpstr>Эксперимент №3</vt:lpstr>
      <vt:lpstr>Подведем итог эксперимента: В ходе эксперимента мы выявили, что при нагревании свыше 100С вода имеет  газообразное состояние(пар), при температуре ниже нуля С имеет твердое состояние (лёд) и обычное состояние воды жидкое. И так,  вода имеет три состояния: жидкое, твердое (лёд) и газообразное(пар). Также мы изучили зависимость воды от температуры.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воды</dc:title>
  <dc:creator>Россия</dc:creator>
  <cp:lastModifiedBy>Дмитрий</cp:lastModifiedBy>
  <cp:revision>12</cp:revision>
  <dcterms:created xsi:type="dcterms:W3CDTF">2015-10-18T13:33:49Z</dcterms:created>
  <dcterms:modified xsi:type="dcterms:W3CDTF">2015-10-19T18:18:25Z</dcterms:modified>
</cp:coreProperties>
</file>