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2" autoAdjust="0"/>
  </p:normalViewPr>
  <p:slideViewPr>
    <p:cSldViewPr>
      <p:cViewPr varScale="1">
        <p:scale>
          <a:sx n="54" d="100"/>
          <a:sy n="54" d="100"/>
        </p:scale>
        <p:origin x="-13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96130-326C-48A4-9B31-B5EF030C4CEF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98D30-A7B9-4104-876C-E05C3D2455E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Международный женский день.[h3][/</a:t>
            </a:r>
            <a:r>
              <a:rPr lang="ru-RU" dirty="0" err="1" smtClean="0"/>
              <a:t>h3</a:t>
            </a:r>
            <a:r>
              <a:rPr lang="ru-RU" dirty="0" smtClean="0"/>
              <a:t>]</a:t>
            </a:r>
          </a:p>
          <a:p>
            <a:r>
              <a:rPr lang="ru-RU" dirty="0" smtClean="0"/>
              <a:t>Конспект интегрированной НОД с использованием ИКТ.[h3][/</a:t>
            </a:r>
            <a:r>
              <a:rPr lang="ru-RU" dirty="0" err="1" smtClean="0"/>
              <a:t>h3</a:t>
            </a:r>
            <a:r>
              <a:rPr lang="ru-RU" dirty="0" smtClean="0"/>
              <a:t>] </a:t>
            </a:r>
          </a:p>
          <a:p>
            <a:r>
              <a:rPr lang="ru-RU" dirty="0" smtClean="0"/>
              <a:t>Реализуемые образовательные области: "речевое развитие", "социально - коммуникативное развитие", "познавательное развитие", "физическое развитие", "художественно-эстетическое развитие".</a:t>
            </a:r>
          </a:p>
          <a:p>
            <a:r>
              <a:rPr lang="ru-RU" dirty="0" smtClean="0"/>
              <a:t>Цели деятельности: расширить представления детей о роли женщины в жизни общества, семьи;</a:t>
            </a:r>
          </a:p>
          <a:p>
            <a:r>
              <a:rPr lang="ru-RU" dirty="0" smtClean="0"/>
              <a:t>учить проявлять заботу о женщинах (предлагать свою помощь, пропускать в </a:t>
            </a:r>
            <a:r>
              <a:rPr lang="ru-RU" dirty="0" err="1" smtClean="0"/>
              <a:t>дверях,подавать</a:t>
            </a:r>
            <a:r>
              <a:rPr lang="ru-RU" dirty="0" smtClean="0"/>
              <a:t> оброненную вещь, уступать место в транспорте, готовить подарки и поздравительные открытки маме, бабушке к празднику);</a:t>
            </a:r>
          </a:p>
          <a:p>
            <a:r>
              <a:rPr lang="ru-RU" dirty="0" smtClean="0"/>
              <a:t>воспитывать у детей добрые чувства, уважение к женщине, любовь к маме, бабушке, сестре.</a:t>
            </a:r>
          </a:p>
          <a:p>
            <a:r>
              <a:rPr lang="ru-RU" dirty="0" smtClean="0"/>
              <a:t>Продолжать учить детей складывать бумагу и вырезать форму листа; упражнять в симметричном вырезывании, совершенствовать навыки работы ножницами.</a:t>
            </a:r>
          </a:p>
          <a:p>
            <a:r>
              <a:rPr lang="ru-RU" dirty="0" smtClean="0"/>
              <a:t>Материал и </a:t>
            </a:r>
            <a:r>
              <a:rPr lang="ru-RU" dirty="0" err="1" smtClean="0"/>
              <a:t>оборудование:лист</a:t>
            </a:r>
            <a:r>
              <a:rPr lang="ru-RU" dirty="0" smtClean="0"/>
              <a:t> бумаги зелёного цвета (на каждого ребенка, прямоугольники </a:t>
            </a:r>
            <a:r>
              <a:rPr lang="ru-RU" dirty="0" err="1" smtClean="0"/>
              <a:t>розового,синего,желтого,сиреневого</a:t>
            </a:r>
            <a:r>
              <a:rPr lang="ru-RU" dirty="0" smtClean="0"/>
              <a:t> цвета, ножницы, клей карандаш, салфетки. Ноутбук, интерактивный экран, проектор, презентация "История праздника 8 марта"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98D30-A7B9-4104-876C-E05C3D2455EB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A7FD5-244E-440E-8098-7CC07B24BBC6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A69D-7A5D-401E-9E7C-BC75EA99F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A7FD5-244E-440E-8098-7CC07B24BBC6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A69D-7A5D-401E-9E7C-BC75EA99F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A7FD5-244E-440E-8098-7CC07B24BBC6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A69D-7A5D-401E-9E7C-BC75EA99F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A7FD5-244E-440E-8098-7CC07B24BBC6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A69D-7A5D-401E-9E7C-BC75EA99F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A7FD5-244E-440E-8098-7CC07B24BBC6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A69D-7A5D-401E-9E7C-BC75EA99F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A7FD5-244E-440E-8098-7CC07B24BBC6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A69D-7A5D-401E-9E7C-BC75EA99F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A7FD5-244E-440E-8098-7CC07B24BBC6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A69D-7A5D-401E-9E7C-BC75EA99F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A7FD5-244E-440E-8098-7CC07B24BBC6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A69D-7A5D-401E-9E7C-BC75EA99F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A7FD5-244E-440E-8098-7CC07B24BBC6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A69D-7A5D-401E-9E7C-BC75EA99F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A7FD5-244E-440E-8098-7CC07B24BBC6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A69D-7A5D-401E-9E7C-BC75EA99F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A7FD5-244E-440E-8098-7CC07B24BBC6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A69D-7A5D-401E-9E7C-BC75EA99F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A7FD5-244E-440E-8098-7CC07B24BBC6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0A69D-7A5D-401E-9E7C-BC75EA99FA2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8 </a:t>
            </a:r>
            <a:r>
              <a:rPr lang="ru-RU" sz="7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марта</a:t>
            </a:r>
            <a:endParaRPr lang="ru-RU" sz="7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Рассказ о Международном женском дне</a:t>
            </a:r>
            <a:endParaRPr lang="ru-RU" sz="6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Возникновение праздника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Возник этот праздник как день борьбы за права женщин. 8 марта 1857 года в Нью-Йорке собрались на манифестацию работни. Они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требовали повышения зарплаты, улучшения условий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труда.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Демонстрацию естественно разогнали, но шума в связи со своей необычностью она наделала изрядно.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Требования женщин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Женщины требовали 10-часовой рабочий день, светлые и сухие рабочие помещения, равную с мужчинами заработную плату.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Международный женский день 8 марта с первых лет Советской власти стал государственным праздником. С 1965 года этот день стал нерабочим.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ИСТОРИЯ ПРАЗДНИКА 8 МАРТА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Public\Pictures\КАРТИНКИ ДЛЯ ПРЕЗЕНТАЦИИ К ИСТОРИИ 8 МАРТА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716881"/>
            <a:ext cx="5715000" cy="429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Работницы швейных фабрик</a:t>
            </a:r>
            <a:b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ВЫШЛИ НА ДЕМОНСТРАЦИЮ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Public\Pictures\КАРТИНКИ ДЛЯ ПРЕЗЕНТАЦИИ К ИСТОРИИ 8 МАРТА\0002-002-Istorija-vozniknovenij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84784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8 марта – первый весенний праздник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9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Какой первый праздник отмечается во многих странах мира?</a:t>
            </a:r>
            <a:br>
              <a:rPr lang="ru-RU" sz="9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за праздник?</a:t>
            </a:r>
            <a:br>
              <a:rPr lang="ru-RU" sz="9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Почему он называется Международным женским днем?</a:t>
            </a:r>
          </a:p>
          <a:p>
            <a:r>
              <a:rPr lang="ru-RU" sz="9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Чтение стихотворения </a:t>
            </a:r>
            <a:br>
              <a:rPr lang="ru-RU" sz="9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sz="9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Берестова</a:t>
            </a:r>
            <a:r>
              <a:rPr lang="ru-RU" sz="9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«Праздник мам»</a:t>
            </a:r>
            <a:r>
              <a:rPr lang="ru-RU" sz="9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dirty="0">
                <a:latin typeface="Times New Roman" pitchFamily="18" charset="0"/>
                <a:cs typeface="Times New Roman" pitchFamily="18" charset="0"/>
              </a:rPr>
            </a:br>
            <a:endParaRPr lang="ru-RU" sz="42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Стихотворение В.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Берестова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«Праздник мам»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4500" i="1" dirty="0">
                <a:solidFill>
                  <a:schemeClr val="accent2">
                    <a:lumMod val="75000"/>
                  </a:schemeClr>
                </a:solidFill>
              </a:rPr>
              <a:t>Восьмое марта, праздник мам,</a:t>
            </a:r>
            <a:br>
              <a:rPr lang="ru-RU" sz="45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500" i="1" dirty="0">
                <a:solidFill>
                  <a:schemeClr val="accent2">
                    <a:lumMod val="75000"/>
                  </a:schemeClr>
                </a:solidFill>
              </a:rPr>
              <a:t>Тук-тук! - стучится в двери к нам.</a:t>
            </a:r>
            <a:br>
              <a:rPr lang="ru-RU" sz="45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500" i="1" dirty="0">
                <a:solidFill>
                  <a:schemeClr val="accent2">
                    <a:lumMod val="75000"/>
                  </a:schemeClr>
                </a:solidFill>
              </a:rPr>
              <a:t>Он только в тот приходит дом,</a:t>
            </a:r>
            <a:br>
              <a:rPr lang="ru-RU" sz="45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500" i="1" dirty="0">
                <a:solidFill>
                  <a:schemeClr val="accent2">
                    <a:lumMod val="75000"/>
                  </a:schemeClr>
                </a:solidFill>
              </a:rPr>
              <a:t>Где помогают маме.</a:t>
            </a:r>
            <a:br>
              <a:rPr lang="ru-RU" sz="45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500" i="1" dirty="0">
                <a:solidFill>
                  <a:schemeClr val="accent2">
                    <a:lumMod val="75000"/>
                  </a:schemeClr>
                </a:solidFill>
              </a:rPr>
              <a:t>Мы пол для мамы подметём,</a:t>
            </a:r>
            <a:br>
              <a:rPr lang="ru-RU" sz="45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500" i="1" dirty="0">
                <a:solidFill>
                  <a:schemeClr val="accent2">
                    <a:lumMod val="75000"/>
                  </a:schemeClr>
                </a:solidFill>
              </a:rPr>
              <a:t>На стол накроем сами.</a:t>
            </a:r>
            <a:br>
              <a:rPr lang="ru-RU" sz="45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500" i="1" dirty="0">
                <a:solidFill>
                  <a:schemeClr val="accent2">
                    <a:lumMod val="75000"/>
                  </a:schemeClr>
                </a:solidFill>
              </a:rPr>
              <a:t>Мы сварим для неё обед,</a:t>
            </a:r>
            <a:br>
              <a:rPr lang="ru-RU" sz="45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500" i="1" dirty="0">
                <a:solidFill>
                  <a:schemeClr val="accent2">
                    <a:lumMod val="75000"/>
                  </a:schemeClr>
                </a:solidFill>
              </a:rPr>
              <a:t>Мы с ней споём, станцуем.</a:t>
            </a:r>
            <a:br>
              <a:rPr lang="ru-RU" sz="45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500" i="1" dirty="0">
                <a:solidFill>
                  <a:schemeClr val="accent2">
                    <a:lumMod val="75000"/>
                  </a:schemeClr>
                </a:solidFill>
              </a:rPr>
              <a:t>Мы красками её портрет</a:t>
            </a:r>
            <a:br>
              <a:rPr lang="ru-RU" sz="45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500" i="1" dirty="0">
                <a:solidFill>
                  <a:schemeClr val="accent2">
                    <a:lumMod val="75000"/>
                  </a:schemeClr>
                </a:solidFill>
              </a:rPr>
              <a:t>В подарок нарисуем.</a:t>
            </a:r>
            <a:br>
              <a:rPr lang="ru-RU" sz="45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500" i="1" dirty="0">
                <a:solidFill>
                  <a:schemeClr val="accent2">
                    <a:lumMod val="75000"/>
                  </a:schemeClr>
                </a:solidFill>
              </a:rPr>
              <a:t>- Их не узнать! Вот это да! -</a:t>
            </a:r>
            <a:br>
              <a:rPr lang="ru-RU" sz="45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500" i="1" dirty="0">
                <a:solidFill>
                  <a:schemeClr val="accent2">
                    <a:lumMod val="75000"/>
                  </a:schemeClr>
                </a:solidFill>
              </a:rPr>
              <a:t>Тут мама скажет людям.</a:t>
            </a:r>
            <a:br>
              <a:rPr lang="ru-RU" sz="45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500" i="1" dirty="0">
                <a:solidFill>
                  <a:schemeClr val="accent2">
                    <a:lumMod val="75000"/>
                  </a:schemeClr>
                </a:solidFill>
              </a:rPr>
              <a:t>А мы всегда,</a:t>
            </a:r>
            <a:br>
              <a:rPr lang="ru-RU" sz="45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500" i="1" dirty="0">
                <a:solidFill>
                  <a:schemeClr val="accent2">
                    <a:lumMod val="75000"/>
                  </a:schemeClr>
                </a:solidFill>
              </a:rPr>
              <a:t>А мы всегда,</a:t>
            </a:r>
            <a:br>
              <a:rPr lang="ru-RU" sz="45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500" i="1" dirty="0">
                <a:solidFill>
                  <a:schemeClr val="accent2">
                    <a:lumMod val="75000"/>
                  </a:schemeClr>
                </a:solidFill>
              </a:rPr>
              <a:t>Всегда такими будем!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277</Words>
  <Application>Microsoft Office PowerPoint</Application>
  <PresentationFormat>Экран (4:3)</PresentationFormat>
  <Paragraphs>23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8 марта</vt:lpstr>
      <vt:lpstr>Возникновение праздника</vt:lpstr>
      <vt:lpstr>Требования женщин</vt:lpstr>
      <vt:lpstr>ИСТОРИЯ ПРАЗДНИКА 8 МАРТА</vt:lpstr>
      <vt:lpstr>Работницы швейных фабрик ВЫШЛИ НА ДЕМОНСТРАЦИЮ</vt:lpstr>
      <vt:lpstr>8 марта – первый весенний праздник</vt:lpstr>
      <vt:lpstr>Стихотворение В. Берестова «Праздник мам»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марта</dc:title>
  <dc:creator>Anna</dc:creator>
  <cp:lastModifiedBy>Anna</cp:lastModifiedBy>
  <cp:revision>6</cp:revision>
  <dcterms:created xsi:type="dcterms:W3CDTF">2016-03-13T10:32:15Z</dcterms:created>
  <dcterms:modified xsi:type="dcterms:W3CDTF">2016-03-13T11:23:14Z</dcterms:modified>
</cp:coreProperties>
</file>