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DD32E5-0C68-49E6-8993-40170A88451E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2B354D-2EF8-4ED6-9406-DACA8142C5AE}">
      <dgm:prSet phldrT="[Текст]" custT="1"/>
      <dgm:spPr/>
      <dgm:t>
        <a:bodyPr/>
        <a:lstStyle/>
        <a:p>
          <a:r>
            <a:rPr lang="ru-RU" sz="2400" b="1" dirty="0" smtClean="0"/>
            <a:t>МАРТ</a:t>
          </a:r>
          <a:endParaRPr lang="ru-RU" sz="2400" b="1" dirty="0"/>
        </a:p>
      </dgm:t>
    </dgm:pt>
    <dgm:pt modelId="{FAAAFED2-67A8-4561-B999-01C6A253D0BF}" type="parTrans" cxnId="{619E4279-A086-47DB-A4A0-20FDF2DC455C}">
      <dgm:prSet/>
      <dgm:spPr/>
      <dgm:t>
        <a:bodyPr/>
        <a:lstStyle/>
        <a:p>
          <a:endParaRPr lang="ru-RU"/>
        </a:p>
      </dgm:t>
    </dgm:pt>
    <dgm:pt modelId="{D03144DB-D745-4E68-8606-7F867EAC2FB9}" type="sibTrans" cxnId="{619E4279-A086-47DB-A4A0-20FDF2DC455C}">
      <dgm:prSet/>
      <dgm:spPr/>
      <dgm:t>
        <a:bodyPr/>
        <a:lstStyle/>
        <a:p>
          <a:endParaRPr lang="ru-RU"/>
        </a:p>
      </dgm:t>
    </dgm:pt>
    <dgm:pt modelId="{DF60DBFC-F684-4900-AE78-102E45B77397}">
      <dgm:prSet phldrT="[Текст]" custT="1"/>
      <dgm:spPr/>
      <dgm:t>
        <a:bodyPr/>
        <a:lstStyle/>
        <a:p>
          <a:r>
            <a:rPr lang="ru-RU" sz="2400" b="1" dirty="0" smtClean="0"/>
            <a:t>АПРЕЛЬ</a:t>
          </a:r>
          <a:endParaRPr lang="ru-RU" sz="2400" b="1" dirty="0"/>
        </a:p>
      </dgm:t>
    </dgm:pt>
    <dgm:pt modelId="{98901EA5-6964-42BD-8845-3433960A9E7B}" type="parTrans" cxnId="{4C2885F4-17B1-4CA4-A648-55397893013C}">
      <dgm:prSet/>
      <dgm:spPr/>
      <dgm:t>
        <a:bodyPr/>
        <a:lstStyle/>
        <a:p>
          <a:endParaRPr lang="ru-RU"/>
        </a:p>
      </dgm:t>
    </dgm:pt>
    <dgm:pt modelId="{39141464-54F8-4F4B-BA32-836278E7164C}" type="sibTrans" cxnId="{4C2885F4-17B1-4CA4-A648-55397893013C}">
      <dgm:prSet/>
      <dgm:spPr/>
      <dgm:t>
        <a:bodyPr/>
        <a:lstStyle/>
        <a:p>
          <a:endParaRPr lang="ru-RU"/>
        </a:p>
      </dgm:t>
    </dgm:pt>
    <dgm:pt modelId="{DDACBBAC-4CF1-41ED-BF2C-39A64D792245}">
      <dgm:prSet phldrT="[Текст]" custT="1"/>
      <dgm:spPr/>
      <dgm:t>
        <a:bodyPr/>
        <a:lstStyle/>
        <a:p>
          <a:r>
            <a:rPr lang="ru-RU" sz="2400" b="1" dirty="0" smtClean="0"/>
            <a:t>МАЙ</a:t>
          </a:r>
          <a:endParaRPr lang="ru-RU" sz="2400" b="1" dirty="0"/>
        </a:p>
      </dgm:t>
    </dgm:pt>
    <dgm:pt modelId="{5EC2F7B5-1748-483C-A0E1-FE3A5F4132F8}" type="parTrans" cxnId="{0C067DB5-2B67-49A6-9319-19E0272DC0F3}">
      <dgm:prSet/>
      <dgm:spPr/>
      <dgm:t>
        <a:bodyPr/>
        <a:lstStyle/>
        <a:p>
          <a:endParaRPr lang="ru-RU"/>
        </a:p>
      </dgm:t>
    </dgm:pt>
    <dgm:pt modelId="{6C84FD6D-C73A-4FF8-B83C-D31AE2A2478C}" type="sibTrans" cxnId="{0C067DB5-2B67-49A6-9319-19E0272DC0F3}">
      <dgm:prSet/>
      <dgm:spPr/>
      <dgm:t>
        <a:bodyPr/>
        <a:lstStyle/>
        <a:p>
          <a:endParaRPr lang="ru-RU"/>
        </a:p>
      </dgm:t>
    </dgm:pt>
    <dgm:pt modelId="{1433D95C-9749-432A-AE49-8C005D529FB4}" type="pres">
      <dgm:prSet presAssocID="{12DD32E5-0C68-49E6-8993-40170A88451E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5E758F15-79A7-4FF0-97E9-A1F10F58A284}" type="pres">
      <dgm:prSet presAssocID="{DC2B354D-2EF8-4ED6-9406-DACA8142C5AE}" presName="composite" presStyleCnt="0"/>
      <dgm:spPr/>
    </dgm:pt>
    <dgm:pt modelId="{9A3192BB-722E-41D4-935E-827CE63E2236}" type="pres">
      <dgm:prSet presAssocID="{DC2B354D-2EF8-4ED6-9406-DACA8142C5AE}" presName="Accent" presStyleLbl="alignNode1" presStyleIdx="0" presStyleCnt="5">
        <dgm:presLayoutVars>
          <dgm:chMax val="0"/>
          <dgm:chPref val="0"/>
        </dgm:presLayoutVars>
      </dgm:prSet>
      <dgm:spPr/>
    </dgm:pt>
    <dgm:pt modelId="{08F745AD-C28F-4F70-8BF2-C59E238E237C}" type="pres">
      <dgm:prSet presAssocID="{DC2B354D-2EF8-4ED6-9406-DACA8142C5AE}" presName="Image" presStyleLbl="bgImgPlace1" presStyleIdx="0" presStyleCnt="3" custScaleX="285706" custScaleY="197075" custLinFactX="-39760" custLinFactNeighborX="-100000" custLinFactNeighborY="-8860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ru-RU"/>
        </a:p>
      </dgm:t>
    </dgm:pt>
    <dgm:pt modelId="{01102CC5-C018-4C44-8908-C2947E468B76}" type="pres">
      <dgm:prSet presAssocID="{DC2B354D-2EF8-4ED6-9406-DACA8142C5AE}" presName="Parent" presStyleLbl="fgAccFollowNode1" presStyleIdx="0" presStyleCnt="3" custScaleX="346047" custScaleY="241129" custLinFactX="91204" custLinFactNeighborX="100000" custLinFactNeighborY="124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F488C-DA72-406D-8AB7-4ECD9EDC76A6}" type="pres">
      <dgm:prSet presAssocID="{DC2B354D-2EF8-4ED6-9406-DACA8142C5AE}" presName="Space" presStyleCnt="0">
        <dgm:presLayoutVars>
          <dgm:chMax val="0"/>
          <dgm:chPref val="0"/>
        </dgm:presLayoutVars>
      </dgm:prSet>
      <dgm:spPr/>
    </dgm:pt>
    <dgm:pt modelId="{E17B4203-34BD-4023-84D2-604FE30C03D9}" type="pres">
      <dgm:prSet presAssocID="{D03144DB-D745-4E68-8606-7F867EAC2FB9}" presName="ConnectorComposite" presStyleCnt="0"/>
      <dgm:spPr/>
    </dgm:pt>
    <dgm:pt modelId="{AE18618C-F047-4C20-8B6A-FB11DA8DB2D2}" type="pres">
      <dgm:prSet presAssocID="{D03144DB-D745-4E68-8606-7F867EAC2FB9}" presName="TopSpacing" presStyleCnt="0"/>
      <dgm:spPr/>
    </dgm:pt>
    <dgm:pt modelId="{3FDAD07F-EDFD-438C-BD05-EE992F450A04}" type="pres">
      <dgm:prSet presAssocID="{D03144DB-D745-4E68-8606-7F867EAC2FB9}" presName="Connector" presStyleLbl="alignNode1" presStyleIdx="1" presStyleCnt="5"/>
      <dgm:spPr/>
    </dgm:pt>
    <dgm:pt modelId="{91CF5D2B-7D2F-4C66-99DA-A734330D4241}" type="pres">
      <dgm:prSet presAssocID="{D03144DB-D745-4E68-8606-7F867EAC2FB9}" presName="BottomSpacing" presStyleCnt="0"/>
      <dgm:spPr/>
    </dgm:pt>
    <dgm:pt modelId="{7D2856ED-E53A-4997-8298-DC54779F60DC}" type="pres">
      <dgm:prSet presAssocID="{DF60DBFC-F684-4900-AE78-102E45B77397}" presName="composite" presStyleCnt="0"/>
      <dgm:spPr/>
    </dgm:pt>
    <dgm:pt modelId="{0A57D66A-87FB-40CC-847F-3C0A736F9A6D}" type="pres">
      <dgm:prSet presAssocID="{DF60DBFC-F684-4900-AE78-102E45B77397}" presName="Accent" presStyleLbl="alignNode1" presStyleIdx="2" presStyleCnt="5">
        <dgm:presLayoutVars>
          <dgm:chMax val="0"/>
          <dgm:chPref val="0"/>
        </dgm:presLayoutVars>
      </dgm:prSet>
      <dgm:spPr/>
    </dgm:pt>
    <dgm:pt modelId="{4059BCED-CE4F-4B62-963F-52DB8C85204B}" type="pres">
      <dgm:prSet presAssocID="{DF60DBFC-F684-4900-AE78-102E45B77397}" presName="Image" presStyleLbl="bgImgPlace1" presStyleIdx="1" presStyleCnt="3" custScaleX="244167" custScaleY="222979" custLinFactX="13702" custLinFactNeighborX="100000" custLinFactNeighborY="10492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1ED8CD48-836E-48D8-B47E-C7EDE55473E7}" type="pres">
      <dgm:prSet presAssocID="{DF60DBFC-F684-4900-AE78-102E45B77397}" presName="Parent" presStyleLbl="fgAccFollowNode1" presStyleIdx="1" presStyleCnt="3" custScaleX="357362" custScaleY="264348" custLinFactX="-92954" custLinFactNeighborX="-100000" custLinFactNeighborY="-1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34AA5-EB87-4552-A31E-C6F523D2305F}" type="pres">
      <dgm:prSet presAssocID="{DF60DBFC-F684-4900-AE78-102E45B77397}" presName="Space" presStyleCnt="0">
        <dgm:presLayoutVars>
          <dgm:chMax val="0"/>
          <dgm:chPref val="0"/>
        </dgm:presLayoutVars>
      </dgm:prSet>
      <dgm:spPr/>
    </dgm:pt>
    <dgm:pt modelId="{29CBF737-937A-433E-A0F6-49ED638129BF}" type="pres">
      <dgm:prSet presAssocID="{39141464-54F8-4F4B-BA32-836278E7164C}" presName="ConnectorComposite" presStyleCnt="0"/>
      <dgm:spPr/>
    </dgm:pt>
    <dgm:pt modelId="{EFF416A8-58F8-4A4B-8FBC-0E344AF9DE60}" type="pres">
      <dgm:prSet presAssocID="{39141464-54F8-4F4B-BA32-836278E7164C}" presName="TopSpacing" presStyleCnt="0"/>
      <dgm:spPr/>
    </dgm:pt>
    <dgm:pt modelId="{A6269E2A-82EA-43C8-A210-BE50F9EF8D51}" type="pres">
      <dgm:prSet presAssocID="{39141464-54F8-4F4B-BA32-836278E7164C}" presName="Connector" presStyleLbl="alignNode1" presStyleIdx="3" presStyleCnt="5"/>
      <dgm:spPr/>
    </dgm:pt>
    <dgm:pt modelId="{F6009234-6D5C-4BD8-A1E9-1CF968646D5A}" type="pres">
      <dgm:prSet presAssocID="{39141464-54F8-4F4B-BA32-836278E7164C}" presName="BottomSpacing" presStyleCnt="0"/>
      <dgm:spPr/>
    </dgm:pt>
    <dgm:pt modelId="{76EE5B1F-9C5D-40D7-968B-7B4817E90F7A}" type="pres">
      <dgm:prSet presAssocID="{DDACBBAC-4CF1-41ED-BF2C-39A64D792245}" presName="composite" presStyleCnt="0"/>
      <dgm:spPr/>
    </dgm:pt>
    <dgm:pt modelId="{F7D74279-C3C2-4F5A-8F33-7675DD2718CC}" type="pres">
      <dgm:prSet presAssocID="{DDACBBAC-4CF1-41ED-BF2C-39A64D792245}" presName="Accent" presStyleLbl="alignNode1" presStyleIdx="4" presStyleCnt="5">
        <dgm:presLayoutVars>
          <dgm:chMax val="0"/>
          <dgm:chPref val="0"/>
        </dgm:presLayoutVars>
      </dgm:prSet>
      <dgm:spPr/>
    </dgm:pt>
    <dgm:pt modelId="{CC110A23-5B92-49ED-A8F2-2BE7004A39DD}" type="pres">
      <dgm:prSet presAssocID="{DDACBBAC-4CF1-41ED-BF2C-39A64D792245}" presName="Image" presStyleLbl="bgImgPlace1" presStyleIdx="2" presStyleCnt="3" custScaleX="302596" custScaleY="228883" custLinFactX="-100000" custLinFactNeighborX="-120892" custLinFactNeighborY="19234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EEF11FF-33B4-4E8E-96C3-FCB2735B8B47}" type="pres">
      <dgm:prSet presAssocID="{DDACBBAC-4CF1-41ED-BF2C-39A64D792245}" presName="Parent" presStyleLbl="fgAccFollowNode1" presStyleIdx="2" presStyleCnt="3" custScaleX="362470" custScaleY="264009" custLinFactX="100000" custLinFactNeighborX="111920" custLinFactNeighborY="93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090095-02AD-4255-90AC-E6C887DEFD88}" type="pres">
      <dgm:prSet presAssocID="{DDACBBAC-4CF1-41ED-BF2C-39A64D792245}" presName="Space" presStyleCnt="0">
        <dgm:presLayoutVars>
          <dgm:chMax val="0"/>
          <dgm:chPref val="0"/>
        </dgm:presLayoutVars>
      </dgm:prSet>
      <dgm:spPr/>
    </dgm:pt>
  </dgm:ptLst>
  <dgm:cxnLst>
    <dgm:cxn modelId="{4C2885F4-17B1-4CA4-A648-55397893013C}" srcId="{12DD32E5-0C68-49E6-8993-40170A88451E}" destId="{DF60DBFC-F684-4900-AE78-102E45B77397}" srcOrd="1" destOrd="0" parTransId="{98901EA5-6964-42BD-8845-3433960A9E7B}" sibTransId="{39141464-54F8-4F4B-BA32-836278E7164C}"/>
    <dgm:cxn modelId="{8519953E-80A3-4A2B-ADFA-B4115BCD707C}" type="presOf" srcId="{12DD32E5-0C68-49E6-8993-40170A88451E}" destId="{1433D95C-9749-432A-AE49-8C005D529FB4}" srcOrd="0" destOrd="0" presId="urn:microsoft.com/office/officeart/2008/layout/AlternatingPictureCircles"/>
    <dgm:cxn modelId="{619E4279-A086-47DB-A4A0-20FDF2DC455C}" srcId="{12DD32E5-0C68-49E6-8993-40170A88451E}" destId="{DC2B354D-2EF8-4ED6-9406-DACA8142C5AE}" srcOrd="0" destOrd="0" parTransId="{FAAAFED2-67A8-4561-B999-01C6A253D0BF}" sibTransId="{D03144DB-D745-4E68-8606-7F867EAC2FB9}"/>
    <dgm:cxn modelId="{F512D036-35BB-4B4E-AE0B-1919B9FB5BC5}" type="presOf" srcId="{DC2B354D-2EF8-4ED6-9406-DACA8142C5AE}" destId="{01102CC5-C018-4C44-8908-C2947E468B76}" srcOrd="0" destOrd="0" presId="urn:microsoft.com/office/officeart/2008/layout/AlternatingPictureCircles"/>
    <dgm:cxn modelId="{0C067DB5-2B67-49A6-9319-19E0272DC0F3}" srcId="{12DD32E5-0C68-49E6-8993-40170A88451E}" destId="{DDACBBAC-4CF1-41ED-BF2C-39A64D792245}" srcOrd="2" destOrd="0" parTransId="{5EC2F7B5-1748-483C-A0E1-FE3A5F4132F8}" sibTransId="{6C84FD6D-C73A-4FF8-B83C-D31AE2A2478C}"/>
    <dgm:cxn modelId="{A9DA8281-7D72-4736-9DF5-5FB907CEEFBB}" type="presOf" srcId="{DF60DBFC-F684-4900-AE78-102E45B77397}" destId="{1ED8CD48-836E-48D8-B47E-C7EDE55473E7}" srcOrd="0" destOrd="0" presId="urn:microsoft.com/office/officeart/2008/layout/AlternatingPictureCircles"/>
    <dgm:cxn modelId="{54B43B95-37CE-407E-B21D-01652FDAE91B}" type="presOf" srcId="{DDACBBAC-4CF1-41ED-BF2C-39A64D792245}" destId="{0EEF11FF-33B4-4E8E-96C3-FCB2735B8B47}" srcOrd="0" destOrd="0" presId="urn:microsoft.com/office/officeart/2008/layout/AlternatingPictureCircles"/>
    <dgm:cxn modelId="{F0345EED-5781-4AF2-9EEF-8E89593650CC}" type="presParOf" srcId="{1433D95C-9749-432A-AE49-8C005D529FB4}" destId="{5E758F15-79A7-4FF0-97E9-A1F10F58A284}" srcOrd="0" destOrd="0" presId="urn:microsoft.com/office/officeart/2008/layout/AlternatingPictureCircles"/>
    <dgm:cxn modelId="{B49BB49E-5144-470F-92C2-3D2E8E725D1A}" type="presParOf" srcId="{5E758F15-79A7-4FF0-97E9-A1F10F58A284}" destId="{9A3192BB-722E-41D4-935E-827CE63E2236}" srcOrd="0" destOrd="0" presId="urn:microsoft.com/office/officeart/2008/layout/AlternatingPictureCircles"/>
    <dgm:cxn modelId="{B5F6958D-1717-4062-835B-5C43C15EDB56}" type="presParOf" srcId="{5E758F15-79A7-4FF0-97E9-A1F10F58A284}" destId="{08F745AD-C28F-4F70-8BF2-C59E238E237C}" srcOrd="1" destOrd="0" presId="urn:microsoft.com/office/officeart/2008/layout/AlternatingPictureCircles"/>
    <dgm:cxn modelId="{DCCFA6C2-B07F-4710-85BF-DE7D2F584262}" type="presParOf" srcId="{5E758F15-79A7-4FF0-97E9-A1F10F58A284}" destId="{01102CC5-C018-4C44-8908-C2947E468B76}" srcOrd="2" destOrd="0" presId="urn:microsoft.com/office/officeart/2008/layout/AlternatingPictureCircles"/>
    <dgm:cxn modelId="{799B248C-8317-4BA7-AC61-84A1569AC71D}" type="presParOf" srcId="{5E758F15-79A7-4FF0-97E9-A1F10F58A284}" destId="{131F488C-DA72-406D-8AB7-4ECD9EDC76A6}" srcOrd="3" destOrd="0" presId="urn:microsoft.com/office/officeart/2008/layout/AlternatingPictureCircles"/>
    <dgm:cxn modelId="{CBE9229A-C95D-40B4-AAB5-8E09FF6B5598}" type="presParOf" srcId="{1433D95C-9749-432A-AE49-8C005D529FB4}" destId="{E17B4203-34BD-4023-84D2-604FE30C03D9}" srcOrd="1" destOrd="0" presId="urn:microsoft.com/office/officeart/2008/layout/AlternatingPictureCircles"/>
    <dgm:cxn modelId="{90EB13E6-8DA7-4080-AEBB-404F387DF26B}" type="presParOf" srcId="{E17B4203-34BD-4023-84D2-604FE30C03D9}" destId="{AE18618C-F047-4C20-8B6A-FB11DA8DB2D2}" srcOrd="0" destOrd="0" presId="urn:microsoft.com/office/officeart/2008/layout/AlternatingPictureCircles"/>
    <dgm:cxn modelId="{67AB7092-F3C8-493D-9B29-2D19D88A5327}" type="presParOf" srcId="{E17B4203-34BD-4023-84D2-604FE30C03D9}" destId="{3FDAD07F-EDFD-438C-BD05-EE992F450A04}" srcOrd="1" destOrd="0" presId="urn:microsoft.com/office/officeart/2008/layout/AlternatingPictureCircles"/>
    <dgm:cxn modelId="{0390BFA9-8858-47D0-8F1C-59E9CF6B1AB1}" type="presParOf" srcId="{E17B4203-34BD-4023-84D2-604FE30C03D9}" destId="{91CF5D2B-7D2F-4C66-99DA-A734330D4241}" srcOrd="2" destOrd="0" presId="urn:microsoft.com/office/officeart/2008/layout/AlternatingPictureCircles"/>
    <dgm:cxn modelId="{994701B5-18C9-4519-B9E2-06CD8A4EBA37}" type="presParOf" srcId="{1433D95C-9749-432A-AE49-8C005D529FB4}" destId="{7D2856ED-E53A-4997-8298-DC54779F60DC}" srcOrd="2" destOrd="0" presId="urn:microsoft.com/office/officeart/2008/layout/AlternatingPictureCircles"/>
    <dgm:cxn modelId="{943005C6-A057-4C11-9C64-1590BC02CFD7}" type="presParOf" srcId="{7D2856ED-E53A-4997-8298-DC54779F60DC}" destId="{0A57D66A-87FB-40CC-847F-3C0A736F9A6D}" srcOrd="0" destOrd="0" presId="urn:microsoft.com/office/officeart/2008/layout/AlternatingPictureCircles"/>
    <dgm:cxn modelId="{180C230C-37F8-4E3D-B8FA-5AE3FEE96286}" type="presParOf" srcId="{7D2856ED-E53A-4997-8298-DC54779F60DC}" destId="{4059BCED-CE4F-4B62-963F-52DB8C85204B}" srcOrd="1" destOrd="0" presId="urn:microsoft.com/office/officeart/2008/layout/AlternatingPictureCircles"/>
    <dgm:cxn modelId="{F8F59AE0-DCB8-47C8-87EB-99ECB4E4FDDB}" type="presParOf" srcId="{7D2856ED-E53A-4997-8298-DC54779F60DC}" destId="{1ED8CD48-836E-48D8-B47E-C7EDE55473E7}" srcOrd="2" destOrd="0" presId="urn:microsoft.com/office/officeart/2008/layout/AlternatingPictureCircles"/>
    <dgm:cxn modelId="{FEC6ED23-BA20-4D02-9F32-BDA795661647}" type="presParOf" srcId="{7D2856ED-E53A-4997-8298-DC54779F60DC}" destId="{BE634AA5-EB87-4552-A31E-C6F523D2305F}" srcOrd="3" destOrd="0" presId="urn:microsoft.com/office/officeart/2008/layout/AlternatingPictureCircles"/>
    <dgm:cxn modelId="{DDF10800-8A1A-42E2-B351-BF4B9B17BCB5}" type="presParOf" srcId="{1433D95C-9749-432A-AE49-8C005D529FB4}" destId="{29CBF737-937A-433E-A0F6-49ED638129BF}" srcOrd="3" destOrd="0" presId="urn:microsoft.com/office/officeart/2008/layout/AlternatingPictureCircles"/>
    <dgm:cxn modelId="{201F5AD1-8683-4F55-8809-639BA49C0AEE}" type="presParOf" srcId="{29CBF737-937A-433E-A0F6-49ED638129BF}" destId="{EFF416A8-58F8-4A4B-8FBC-0E344AF9DE60}" srcOrd="0" destOrd="0" presId="urn:microsoft.com/office/officeart/2008/layout/AlternatingPictureCircles"/>
    <dgm:cxn modelId="{AFE06B70-BA4D-4EDA-A2C7-B9636A9759D0}" type="presParOf" srcId="{29CBF737-937A-433E-A0F6-49ED638129BF}" destId="{A6269E2A-82EA-43C8-A210-BE50F9EF8D51}" srcOrd="1" destOrd="0" presId="urn:microsoft.com/office/officeart/2008/layout/AlternatingPictureCircles"/>
    <dgm:cxn modelId="{3EE10DC7-9A9F-4D34-9FCC-9487BFFDC3AA}" type="presParOf" srcId="{29CBF737-937A-433E-A0F6-49ED638129BF}" destId="{F6009234-6D5C-4BD8-A1E9-1CF968646D5A}" srcOrd="2" destOrd="0" presId="urn:microsoft.com/office/officeart/2008/layout/AlternatingPictureCircles"/>
    <dgm:cxn modelId="{F285297C-7365-4906-A8F8-7F60EC4E1743}" type="presParOf" srcId="{1433D95C-9749-432A-AE49-8C005D529FB4}" destId="{76EE5B1F-9C5D-40D7-968B-7B4817E90F7A}" srcOrd="4" destOrd="0" presId="urn:microsoft.com/office/officeart/2008/layout/AlternatingPictureCircles"/>
    <dgm:cxn modelId="{AB67A05B-1454-461A-84F8-9614382161AD}" type="presParOf" srcId="{76EE5B1F-9C5D-40D7-968B-7B4817E90F7A}" destId="{F7D74279-C3C2-4F5A-8F33-7675DD2718CC}" srcOrd="0" destOrd="0" presId="urn:microsoft.com/office/officeart/2008/layout/AlternatingPictureCircles"/>
    <dgm:cxn modelId="{85E262AB-627D-45AE-830E-60ECFED14BDE}" type="presParOf" srcId="{76EE5B1F-9C5D-40D7-968B-7B4817E90F7A}" destId="{CC110A23-5B92-49ED-A8F2-2BE7004A39DD}" srcOrd="1" destOrd="0" presId="urn:microsoft.com/office/officeart/2008/layout/AlternatingPictureCircles"/>
    <dgm:cxn modelId="{C4E9C8F9-A25F-4054-A2F4-8F375748F74E}" type="presParOf" srcId="{76EE5B1F-9C5D-40D7-968B-7B4817E90F7A}" destId="{0EEF11FF-33B4-4E8E-96C3-FCB2735B8B47}" srcOrd="2" destOrd="0" presId="urn:microsoft.com/office/officeart/2008/layout/AlternatingPictureCircles"/>
    <dgm:cxn modelId="{03F3C099-6AA1-4EAE-A21A-1975E74CC664}" type="presParOf" srcId="{76EE5B1F-9C5D-40D7-968B-7B4817E90F7A}" destId="{FA090095-02AD-4255-90AC-E6C887DEFD88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192BB-722E-41D4-935E-827CE63E2236}">
      <dsp:nvSpPr>
        <dsp:cNvPr id="0" name=""/>
        <dsp:cNvSpPr/>
      </dsp:nvSpPr>
      <dsp:spPr>
        <a:xfrm>
          <a:off x="3665740" y="335654"/>
          <a:ext cx="754173" cy="754161"/>
        </a:xfrm>
        <a:prstGeom prst="donut">
          <a:avLst>
            <a:gd name="adj" fmla="val 11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745AD-C28F-4F70-8BF2-C59E238E237C}">
      <dsp:nvSpPr>
        <dsp:cNvPr id="0" name=""/>
        <dsp:cNvSpPr/>
      </dsp:nvSpPr>
      <dsp:spPr>
        <a:xfrm>
          <a:off x="773043" y="0"/>
          <a:ext cx="2649859" cy="138220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102CC5-C018-4C44-8908-C2947E468B76}">
      <dsp:nvSpPr>
        <dsp:cNvPr id="0" name=""/>
        <dsp:cNvSpPr/>
      </dsp:nvSpPr>
      <dsp:spPr>
        <a:xfrm>
          <a:off x="4149767" y="77021"/>
          <a:ext cx="2035485" cy="141832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МАРТ</a:t>
          </a:r>
          <a:endParaRPr lang="ru-RU" sz="2400" b="1" kern="1200" dirty="0"/>
        </a:p>
      </dsp:txBody>
      <dsp:txXfrm>
        <a:off x="4447857" y="284730"/>
        <a:ext cx="1439305" cy="1002905"/>
      </dsp:txXfrm>
    </dsp:sp>
    <dsp:sp modelId="{3FDAD07F-EDFD-438C-BD05-EE992F450A04}">
      <dsp:nvSpPr>
        <dsp:cNvPr id="0" name=""/>
        <dsp:cNvSpPr/>
      </dsp:nvSpPr>
      <dsp:spPr>
        <a:xfrm>
          <a:off x="3537259" y="1534355"/>
          <a:ext cx="149944" cy="149944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57D66A-87FB-40CC-847F-3C0A736F9A6D}">
      <dsp:nvSpPr>
        <dsp:cNvPr id="0" name=""/>
        <dsp:cNvSpPr/>
      </dsp:nvSpPr>
      <dsp:spPr>
        <a:xfrm>
          <a:off x="2900866" y="2201625"/>
          <a:ext cx="754173" cy="754161"/>
        </a:xfrm>
        <a:prstGeom prst="donut">
          <a:avLst>
            <a:gd name="adj" fmla="val 11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59BCED-CE4F-4B62-963F-52DB8C85204B}">
      <dsp:nvSpPr>
        <dsp:cNvPr id="0" name=""/>
        <dsp:cNvSpPr/>
      </dsp:nvSpPr>
      <dsp:spPr>
        <a:xfrm>
          <a:off x="3848827" y="1870345"/>
          <a:ext cx="2264594" cy="1563882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D8CD48-836E-48D8-B47E-C7EDE55473E7}">
      <dsp:nvSpPr>
        <dsp:cNvPr id="0" name=""/>
        <dsp:cNvSpPr/>
      </dsp:nvSpPr>
      <dsp:spPr>
        <a:xfrm>
          <a:off x="1091955" y="1800198"/>
          <a:ext cx="2102041" cy="1554898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АПРЕЛЬ</a:t>
          </a:r>
          <a:endParaRPr lang="ru-RU" sz="2400" b="1" kern="1200" dirty="0"/>
        </a:p>
      </dsp:txBody>
      <dsp:txXfrm>
        <a:off x="1399792" y="2027908"/>
        <a:ext cx="1486367" cy="1099478"/>
      </dsp:txXfrm>
    </dsp:sp>
    <dsp:sp modelId="{A6269E2A-82EA-43C8-A210-BE50F9EF8D51}">
      <dsp:nvSpPr>
        <dsp:cNvPr id="0" name=""/>
        <dsp:cNvSpPr/>
      </dsp:nvSpPr>
      <dsp:spPr>
        <a:xfrm>
          <a:off x="3537259" y="3473100"/>
          <a:ext cx="149944" cy="149944"/>
        </a:xfrm>
        <a:prstGeom prst="flowChartConnector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74279-C3C2-4F5A-8F33-7675DD2718CC}">
      <dsp:nvSpPr>
        <dsp:cNvPr id="0" name=""/>
        <dsp:cNvSpPr/>
      </dsp:nvSpPr>
      <dsp:spPr>
        <a:xfrm>
          <a:off x="3704903" y="4161074"/>
          <a:ext cx="754173" cy="754161"/>
        </a:xfrm>
        <a:prstGeom prst="donut">
          <a:avLst>
            <a:gd name="adj" fmla="val 11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110A23-5B92-49ED-A8F2-2BE7004A39DD}">
      <dsp:nvSpPr>
        <dsp:cNvPr id="0" name=""/>
        <dsp:cNvSpPr/>
      </dsp:nvSpPr>
      <dsp:spPr>
        <a:xfrm>
          <a:off x="0" y="3739077"/>
          <a:ext cx="2806510" cy="160529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EF11FF-33B4-4E8E-96C3-FCB2735B8B47}">
      <dsp:nvSpPr>
        <dsp:cNvPr id="0" name=""/>
        <dsp:cNvSpPr/>
      </dsp:nvSpPr>
      <dsp:spPr>
        <a:xfrm>
          <a:off x="4262482" y="3791463"/>
          <a:ext cx="2132087" cy="155290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МАЙ</a:t>
          </a:r>
          <a:endParaRPr lang="ru-RU" sz="2400" b="1" kern="1200" dirty="0"/>
        </a:p>
      </dsp:txBody>
      <dsp:txXfrm>
        <a:off x="4574719" y="4018881"/>
        <a:ext cx="1507613" cy="1098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9510"/>
            <a:ext cx="8208912" cy="45857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12522" y="3998386"/>
            <a:ext cx="4062972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Автор: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Воспитатель 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МАДОУ ЦРР д/с № 14</a:t>
            </a:r>
          </a:p>
          <a:p>
            <a:pPr algn="ctr"/>
            <a:r>
              <a:rPr lang="ru-RU" sz="32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Пономаренко Т.С.</a:t>
            </a:r>
            <a:endParaRPr lang="ru-RU" sz="3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35615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0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1580" y="505121"/>
            <a:ext cx="756084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Обобщить и систематизировать представления детей о характерных признаках весны.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Обогатить словарный запас слов, развивать связную речь.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Воспитать бережное отношение к природе.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знания детей о весне, её признаках, особенностях, уметь помнить приметы весны.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любовь к Родине.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со стихами о весне и учить разгадывать загадки о весне.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78" y="116632"/>
            <a:ext cx="1752522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66575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15 -0.03145 C -0.12518 -0.03469 -0.13386 -0.03769 -0.14306 -0.03954 C -0.15365 -0.04394 -0.14132 -0.03931 -0.16233 -0.04348 C -0.17327 -0.04579 -0.1842 -0.04903 -0.19514 -0.05134 C -0.20209 -0.05458 -0.20868 -0.05596 -0.21615 -0.05735 C -0.23646 -0.06637 -0.24254 -0.06938 -0.26528 -0.07123 C -0.27032 -0.07354 -0.275 -0.07701 -0.28021 -0.07909 C -0.29566 -0.0784 -0.31111 -0.0784 -0.32657 -0.07724 C -0.33559 -0.07655 -0.34462 -0.07007 -0.35348 -0.06938 C -0.36632 -0.06822 -0.37934 -0.06799 -0.39219 -0.0673 C -0.39861 -0.06591 -0.40521 -0.06475 -0.41164 -0.06337 C -0.41511 -0.06267 -0.42205 -0.06128 -0.42205 -0.06128 C -0.44167 -0.05319 -0.45764 -0.05828 -0.48021 -0.05943 C -0.48907 -0.06128 -0.49705 -0.06498 -0.50573 -0.0673 C -0.51111 -0.06868 -0.52205 -0.07123 -0.52205 -0.07123 C -0.55174 -0.06984 -0.58073 -0.06868 -0.61007 -0.06337 C -0.64011 -0.04764 -0.67396 -0.04741 -0.70573 -0.04348 C -0.72448 -0.03446 -0.74705 -0.03793 -0.76684 -0.03538 C -0.78334 -0.03608 -0.79966 -0.03631 -0.81615 -0.03746 C -0.82414 -0.03793 -0.83229 -0.04301 -0.83993 -0.04348 C -0.84844 -0.04417 -0.85677 -0.04348 -0.86528 -0.04348 L -0.85052 -0.04533 L -0.81459 -0.05527 " pathEditMode="relative" ptsTypes="ffffffffffffffffffffAAA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69053838"/>
              </p:ext>
            </p:extLst>
          </p:nvPr>
        </p:nvGraphicFramePr>
        <p:xfrm>
          <a:off x="959768" y="1340768"/>
          <a:ext cx="7224464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721" y="322938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ВЕСЕННИЕ МЕСЯЦЫ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034127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0"/>
            <a:ext cx="62646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">
        <p14:reveal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0"/>
            <a:ext cx="62646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3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">
        <p14:reveal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0"/>
            <a:ext cx="6120680" cy="689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3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-35473"/>
            <a:ext cx="6120680" cy="689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5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000">
        <p14:reveal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4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79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28</cp:revision>
  <dcterms:created xsi:type="dcterms:W3CDTF">2015-10-23T19:39:54Z</dcterms:created>
  <dcterms:modified xsi:type="dcterms:W3CDTF">2016-03-13T18:35:04Z</dcterms:modified>
</cp:coreProperties>
</file>